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autoCompressPictures="0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273" r:id="rId2"/>
    <p:sldId id="300" r:id="rId3"/>
    <p:sldId id="286" r:id="rId4"/>
    <p:sldId id="304" r:id="rId5"/>
    <p:sldId id="305" r:id="rId6"/>
    <p:sldId id="306" r:id="rId7"/>
    <p:sldId id="307" r:id="rId8"/>
    <p:sldId id="308" r:id="rId9"/>
    <p:sldId id="309" r:id="rId10"/>
    <p:sldId id="311" r:id="rId11"/>
    <p:sldId id="312" r:id="rId12"/>
    <p:sldId id="297" r:id="rId13"/>
  </p:sldIdLst>
  <p:sldSz cx="12192000" cy="6858000"/>
  <p:notesSz cx="6858000" cy="9144000"/>
  <p:embeddedFontLst>
    <p:embeddedFont>
      <p:font typeface="Calibri" panose="020F0502020204030204" pitchFamily="34" charset="0"/>
      <p:regular r:id="rId16"/>
      <p:bold r:id="rId17"/>
      <p:italic r:id="rId18"/>
      <p:boldItalic r:id="rId19"/>
    </p:embeddedFont>
  </p:embeddedFont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EA26F"/>
    <a:srgbClr val="2A292A"/>
    <a:srgbClr val="7C7C7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495" autoAdjust="0"/>
    <p:restoredTop sz="96374" autoAdjust="0"/>
  </p:normalViewPr>
  <p:slideViewPr>
    <p:cSldViewPr snapToGrid="0" snapToObjects="1" showGuides="1">
      <p:cViewPr>
        <p:scale>
          <a:sx n="110" d="100"/>
          <a:sy n="110" d="100"/>
        </p:scale>
        <p:origin x="348" y="-24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4" d="100"/>
          <a:sy n="84" d="100"/>
        </p:scale>
        <p:origin x="382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AB25BCE-0D29-4C5B-B11D-25AF9D91936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6FC3BF-4240-4F76-80B7-9057DCDE464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7B0B67-7870-45E9-9C2E-B6BB1B6B9216}" type="datetimeFigureOut">
              <a:rPr lang="en-GB" smtClean="0"/>
              <a:t>25/11/2021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7ABBF8-3FB3-442D-9397-654B9AC82A0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5B1B69-86FC-42AF-A0CC-7D9E6179E1F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E66673-273F-40C6-AB63-ADE6E292809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89153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rial" panose="020B0604020202020204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rial" panose="020B0604020202020204" pitchFamily="34" charset="0"/>
              </a:defRPr>
            </a:lvl1pPr>
          </a:lstStyle>
          <a:p>
            <a:fld id="{899DC693-E3FF-B746-AF66-92C8303C18E4}" type="datetimeFigureOut">
              <a:rPr lang="de-DE" smtClean="0"/>
              <a:pPr/>
              <a:t>25.11.2021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rial" panose="020B0604020202020204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rial" panose="020B0604020202020204" pitchFamily="34" charset="0"/>
              </a:defRPr>
            </a:lvl1pPr>
          </a:lstStyle>
          <a:p>
            <a:fld id="{A904D6A2-47A3-B646-8487-E022FCB94610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796317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eadlin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BFAA17-7C1A-8043-AF6E-F0BDDA15674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74800" y="2793600"/>
            <a:ext cx="10440000" cy="1274195"/>
          </a:xfrm>
        </p:spPr>
        <p:txBody>
          <a:bodyPr wrap="square" anchor="b"/>
          <a:lstStyle>
            <a:lvl1pPr algn="ctr">
              <a:defRPr sz="9200"/>
            </a:lvl1pPr>
          </a:lstStyle>
          <a:p>
            <a:r>
              <a:rPr lang="de-DE" dirty="0"/>
              <a:t>Coffee Quality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305BAD8-04C4-A74F-81E9-CF27D4F6B82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74800" y="4068000"/>
            <a:ext cx="10440000" cy="492443"/>
          </a:xfrm>
        </p:spPr>
        <p:txBody>
          <a:bodyPr>
            <a:spAutoFit/>
          </a:bodyPr>
          <a:lstStyle>
            <a:lvl1pPr marL="0" indent="0" algn="ctr">
              <a:buNone/>
              <a:defRPr sz="3200" b="1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#Unterüberschrift</a:t>
            </a:r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7CD275E0-3E25-1E45-86D5-F6DB7B22488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74800" y="6454800"/>
            <a:ext cx="10440000" cy="246221"/>
          </a:xfrm>
        </p:spPr>
        <p:txBody>
          <a:bodyPr>
            <a:spAutoFit/>
          </a:bodyPr>
          <a:lstStyle>
            <a:lvl1pPr marL="0" indent="0" algn="ctr">
              <a:buNone/>
              <a:defRPr sz="1600" b="1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Ort, Datum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4A2978F0-EB70-9A41-87C0-F5C56FAE7870}"/>
              </a:ext>
            </a:extLst>
          </p:cNvPr>
          <p:cNvSpPr/>
          <p:nvPr userDrawn="1"/>
        </p:nvSpPr>
        <p:spPr>
          <a:xfrm>
            <a:off x="5862000" y="6264000"/>
            <a:ext cx="468000" cy="360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72000" bIns="72000"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65526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rrowchar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9">
            <a:extLst>
              <a:ext uri="{FF2B5EF4-FFF2-40B4-BE49-F238E27FC236}">
                <a16:creationId xmlns:a16="http://schemas.microsoft.com/office/drawing/2014/main" id="{E6C5422A-D9FC-1548-8C60-95A7BB2B4C6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76000" y="1467996"/>
            <a:ext cx="10440000" cy="276999"/>
          </a:xfrm>
        </p:spPr>
        <p:txBody>
          <a:bodyPr>
            <a:spAutoFit/>
          </a:bodyPr>
          <a:lstStyle>
            <a:lvl1pPr marL="0" indent="0" algn="l">
              <a:buNone/>
              <a:defRPr sz="1800" b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#Unterüberschrift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832EF3BA-D426-1543-A2C0-0FABB634517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3" name="Textplatzhalter 13">
            <a:extLst>
              <a:ext uri="{FF2B5EF4-FFF2-40B4-BE49-F238E27FC236}">
                <a16:creationId xmlns:a16="http://schemas.microsoft.com/office/drawing/2014/main" id="{6F11F7C9-6A70-984C-B45A-6F8C77A3303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76000" y="1980000"/>
            <a:ext cx="3708000" cy="900000"/>
          </a:xfrm>
          <a:prstGeom prst="homePlate">
            <a:avLst/>
          </a:prstGeom>
          <a:solidFill>
            <a:schemeClr val="accent3"/>
          </a:solidFill>
        </p:spPr>
        <p:txBody>
          <a:bodyPr lIns="216000" rIns="216000" anchor="ctr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de-DE" dirty="0"/>
              <a:t>Text</a:t>
            </a:r>
          </a:p>
        </p:txBody>
      </p:sp>
      <p:sp>
        <p:nvSpPr>
          <p:cNvPr id="27" name="Textplatzhalter 13">
            <a:extLst>
              <a:ext uri="{FF2B5EF4-FFF2-40B4-BE49-F238E27FC236}">
                <a16:creationId xmlns:a16="http://schemas.microsoft.com/office/drawing/2014/main" id="{A710F19E-B80D-0741-82D6-742E05E8B40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76000" y="3060000"/>
            <a:ext cx="3708000" cy="900000"/>
          </a:xfrm>
          <a:prstGeom prst="homePlate">
            <a:avLst/>
          </a:prstGeom>
          <a:solidFill>
            <a:schemeClr val="accent3"/>
          </a:solidFill>
        </p:spPr>
        <p:txBody>
          <a:bodyPr lIns="216000" rIns="216000" anchor="ctr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de-DE" dirty="0"/>
              <a:t>Text</a:t>
            </a:r>
          </a:p>
        </p:txBody>
      </p:sp>
      <p:sp>
        <p:nvSpPr>
          <p:cNvPr id="29" name="Textplatzhalter 13">
            <a:extLst>
              <a:ext uri="{FF2B5EF4-FFF2-40B4-BE49-F238E27FC236}">
                <a16:creationId xmlns:a16="http://schemas.microsoft.com/office/drawing/2014/main" id="{273A0AC6-48B0-1C4E-9B7F-0A761997F2E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76000" y="4140000"/>
            <a:ext cx="3708000" cy="900000"/>
          </a:xfrm>
          <a:prstGeom prst="homePlate">
            <a:avLst/>
          </a:prstGeom>
          <a:solidFill>
            <a:schemeClr val="accent3"/>
          </a:solidFill>
        </p:spPr>
        <p:txBody>
          <a:bodyPr lIns="216000" rIns="216000" anchor="ctr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de-DE" dirty="0"/>
              <a:t>Text</a:t>
            </a:r>
          </a:p>
        </p:txBody>
      </p:sp>
      <p:sp>
        <p:nvSpPr>
          <p:cNvPr id="31" name="Textplatzhalter 13">
            <a:extLst>
              <a:ext uri="{FF2B5EF4-FFF2-40B4-BE49-F238E27FC236}">
                <a16:creationId xmlns:a16="http://schemas.microsoft.com/office/drawing/2014/main" id="{456F84CF-7490-5043-B8FA-D9117BCB04D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76000" y="5220001"/>
            <a:ext cx="3708000" cy="900000"/>
          </a:xfrm>
          <a:prstGeom prst="homePlate">
            <a:avLst/>
          </a:prstGeom>
          <a:solidFill>
            <a:schemeClr val="accent3"/>
          </a:solidFill>
        </p:spPr>
        <p:txBody>
          <a:bodyPr lIns="216000" rIns="216000" anchor="ctr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de-DE" dirty="0"/>
              <a:t>Text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6476A993-2805-4942-9B76-80A5E31C9C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6000" y="913998"/>
            <a:ext cx="9302400" cy="553998"/>
          </a:xfrm>
        </p:spPr>
        <p:txBody>
          <a:bodyPr/>
          <a:lstStyle/>
          <a:p>
            <a:r>
              <a:rPr lang="de-DE" dirty="0"/>
              <a:t>Überschrift</a:t>
            </a:r>
          </a:p>
        </p:txBody>
      </p:sp>
      <p:sp>
        <p:nvSpPr>
          <p:cNvPr id="17" name="Textplatzhalter 9">
            <a:extLst>
              <a:ext uri="{FF2B5EF4-FFF2-40B4-BE49-F238E27FC236}">
                <a16:creationId xmlns:a16="http://schemas.microsoft.com/office/drawing/2014/main" id="{04B059C6-6EE6-3142-A582-34A69513C847}"/>
              </a:ext>
            </a:extLst>
          </p:cNvPr>
          <p:cNvSpPr>
            <a:spLocks noGrp="1"/>
          </p:cNvSpPr>
          <p:nvPr>
            <p:ph type="body" sz="quarter" idx="70" hasCustomPrompt="1"/>
          </p:nvPr>
        </p:nvSpPr>
        <p:spPr>
          <a:xfrm>
            <a:off x="4240104" y="1980000"/>
            <a:ext cx="7523999" cy="900000"/>
          </a:xfrm>
          <a:prstGeom prst="chevron">
            <a:avLst/>
          </a:prstGeom>
          <a:solidFill>
            <a:schemeClr val="accent1"/>
          </a:solidFill>
        </p:spPr>
        <p:txBody>
          <a:bodyPr wrap="square" lIns="216000" rIns="216000" anchor="ctr" anchorCtr="0">
            <a:noAutofit/>
          </a:bodyPr>
          <a:lstStyle>
            <a:lvl1pPr marL="180000" indent="-180000" algn="l">
              <a:buClrTx/>
              <a:buFont typeface="Wingdings" pitchFamily="2" charset="2"/>
              <a:buChar char="§"/>
              <a:defRPr sz="1400" b="0">
                <a:solidFill>
                  <a:schemeClr val="bg1"/>
                </a:solidFill>
                <a:latin typeface="+mn-lt"/>
              </a:defRPr>
            </a:lvl1pPr>
            <a:lvl2pPr marL="360000" indent="-180000">
              <a:buClrTx/>
              <a:buFont typeface="Symbol" pitchFamily="2" charset="2"/>
              <a:buChar char="-"/>
              <a:defRPr sz="1400">
                <a:solidFill>
                  <a:schemeClr val="bg1"/>
                </a:solidFill>
              </a:defRPr>
            </a:lvl2pPr>
            <a:lvl3pPr>
              <a:buClrTx/>
              <a:defRPr sz="1400">
                <a:solidFill>
                  <a:schemeClr val="bg1"/>
                </a:solidFill>
              </a:defRPr>
            </a:lvl3pPr>
            <a:lvl4pPr>
              <a:buClrTx/>
              <a:defRPr sz="1400">
                <a:solidFill>
                  <a:schemeClr val="bg1"/>
                </a:solidFill>
              </a:defRPr>
            </a:lvl4pPr>
            <a:lvl5pPr>
              <a:buClrTx/>
              <a:defRPr sz="1400">
                <a:solidFill>
                  <a:schemeClr val="bg1"/>
                </a:solidFill>
              </a:defRPr>
            </a:lvl5pPr>
            <a:lvl6pPr marL="2286000" indent="0">
              <a:buNone/>
              <a:defRPr/>
            </a:lvl6pPr>
          </a:lstStyle>
          <a:p>
            <a:pPr lvl="0"/>
            <a:r>
              <a:rPr lang="de-DE" dirty="0"/>
              <a:t>Text</a:t>
            </a:r>
          </a:p>
        </p:txBody>
      </p:sp>
      <p:sp>
        <p:nvSpPr>
          <p:cNvPr id="18" name="Textplatzhalter 9">
            <a:extLst>
              <a:ext uri="{FF2B5EF4-FFF2-40B4-BE49-F238E27FC236}">
                <a16:creationId xmlns:a16="http://schemas.microsoft.com/office/drawing/2014/main" id="{12068CA9-673D-084B-A84F-7744F02B7DD8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4240104" y="3060000"/>
            <a:ext cx="7523999" cy="900000"/>
          </a:xfrm>
          <a:prstGeom prst="chevron">
            <a:avLst/>
          </a:prstGeom>
          <a:solidFill>
            <a:schemeClr val="accent1"/>
          </a:solidFill>
        </p:spPr>
        <p:txBody>
          <a:bodyPr wrap="square" lIns="216000" rIns="216000" anchor="ctr" anchorCtr="0">
            <a:noAutofit/>
          </a:bodyPr>
          <a:lstStyle>
            <a:lvl1pPr marL="180000" indent="-180000" algn="l">
              <a:buClrTx/>
              <a:buFont typeface="Wingdings" pitchFamily="2" charset="2"/>
              <a:buChar char="§"/>
              <a:defRPr sz="1400" b="0">
                <a:solidFill>
                  <a:schemeClr val="bg1"/>
                </a:solidFill>
                <a:latin typeface="+mn-lt"/>
              </a:defRPr>
            </a:lvl1pPr>
            <a:lvl2pPr marL="360000" indent="-180000">
              <a:buClrTx/>
              <a:buFont typeface="Symbol" pitchFamily="2" charset="2"/>
              <a:buChar char="-"/>
              <a:defRPr sz="1400">
                <a:solidFill>
                  <a:schemeClr val="bg1"/>
                </a:solidFill>
              </a:defRPr>
            </a:lvl2pPr>
            <a:lvl3pPr>
              <a:buClrTx/>
              <a:defRPr sz="1400">
                <a:solidFill>
                  <a:schemeClr val="bg1"/>
                </a:solidFill>
              </a:defRPr>
            </a:lvl3pPr>
            <a:lvl4pPr>
              <a:buClrTx/>
              <a:defRPr sz="1400">
                <a:solidFill>
                  <a:schemeClr val="bg1"/>
                </a:solidFill>
              </a:defRPr>
            </a:lvl4pPr>
            <a:lvl5pPr>
              <a:buClrTx/>
              <a:defRPr sz="1400">
                <a:solidFill>
                  <a:schemeClr val="bg1"/>
                </a:solidFill>
              </a:defRPr>
            </a:lvl5pPr>
            <a:lvl6pPr marL="2286000" indent="0">
              <a:buNone/>
              <a:defRPr/>
            </a:lvl6pPr>
          </a:lstStyle>
          <a:p>
            <a:pPr lvl="0"/>
            <a:r>
              <a:rPr lang="de-DE" dirty="0"/>
              <a:t>Text</a:t>
            </a:r>
          </a:p>
        </p:txBody>
      </p:sp>
      <p:sp>
        <p:nvSpPr>
          <p:cNvPr id="19" name="Textplatzhalter 9">
            <a:extLst>
              <a:ext uri="{FF2B5EF4-FFF2-40B4-BE49-F238E27FC236}">
                <a16:creationId xmlns:a16="http://schemas.microsoft.com/office/drawing/2014/main" id="{1D6FF067-368D-2044-BD84-FBACC3FBED0A}"/>
              </a:ext>
            </a:extLst>
          </p:cNvPr>
          <p:cNvSpPr>
            <a:spLocks noGrp="1"/>
          </p:cNvSpPr>
          <p:nvPr>
            <p:ph type="body" sz="quarter" idx="72" hasCustomPrompt="1"/>
          </p:nvPr>
        </p:nvSpPr>
        <p:spPr>
          <a:xfrm>
            <a:off x="4240104" y="4140000"/>
            <a:ext cx="7523999" cy="900000"/>
          </a:xfrm>
          <a:prstGeom prst="chevron">
            <a:avLst/>
          </a:prstGeom>
          <a:solidFill>
            <a:schemeClr val="accent1"/>
          </a:solidFill>
        </p:spPr>
        <p:txBody>
          <a:bodyPr wrap="square" lIns="216000" rIns="216000" anchor="ctr" anchorCtr="0">
            <a:noAutofit/>
          </a:bodyPr>
          <a:lstStyle>
            <a:lvl1pPr marL="180000" indent="-180000" algn="l">
              <a:buClrTx/>
              <a:buFont typeface="Wingdings" pitchFamily="2" charset="2"/>
              <a:buChar char="§"/>
              <a:defRPr sz="1400" b="0">
                <a:solidFill>
                  <a:schemeClr val="bg1"/>
                </a:solidFill>
                <a:latin typeface="+mn-lt"/>
              </a:defRPr>
            </a:lvl1pPr>
            <a:lvl2pPr marL="360000" indent="-180000">
              <a:buClrTx/>
              <a:buFont typeface="Symbol" pitchFamily="2" charset="2"/>
              <a:buChar char="-"/>
              <a:defRPr sz="1400">
                <a:solidFill>
                  <a:schemeClr val="bg1"/>
                </a:solidFill>
              </a:defRPr>
            </a:lvl2pPr>
            <a:lvl3pPr>
              <a:buClrTx/>
              <a:defRPr sz="1400">
                <a:solidFill>
                  <a:schemeClr val="bg1"/>
                </a:solidFill>
              </a:defRPr>
            </a:lvl3pPr>
            <a:lvl4pPr>
              <a:buClrTx/>
              <a:defRPr sz="1400">
                <a:solidFill>
                  <a:schemeClr val="bg1"/>
                </a:solidFill>
              </a:defRPr>
            </a:lvl4pPr>
            <a:lvl5pPr>
              <a:buClrTx/>
              <a:defRPr sz="1400">
                <a:solidFill>
                  <a:schemeClr val="bg1"/>
                </a:solidFill>
              </a:defRPr>
            </a:lvl5pPr>
            <a:lvl6pPr marL="2286000" indent="0">
              <a:buNone/>
              <a:defRPr/>
            </a:lvl6pPr>
          </a:lstStyle>
          <a:p>
            <a:pPr lvl="0"/>
            <a:r>
              <a:rPr lang="de-DE" dirty="0"/>
              <a:t>Text</a:t>
            </a:r>
          </a:p>
        </p:txBody>
      </p:sp>
      <p:sp>
        <p:nvSpPr>
          <p:cNvPr id="21" name="Textplatzhalter 9">
            <a:extLst>
              <a:ext uri="{FF2B5EF4-FFF2-40B4-BE49-F238E27FC236}">
                <a16:creationId xmlns:a16="http://schemas.microsoft.com/office/drawing/2014/main" id="{517F8D7F-51AB-E643-B736-B13D47104F0F}"/>
              </a:ext>
            </a:extLst>
          </p:cNvPr>
          <p:cNvSpPr>
            <a:spLocks noGrp="1"/>
          </p:cNvSpPr>
          <p:nvPr>
            <p:ph type="body" sz="quarter" idx="73" hasCustomPrompt="1"/>
          </p:nvPr>
        </p:nvSpPr>
        <p:spPr>
          <a:xfrm>
            <a:off x="4240104" y="5220001"/>
            <a:ext cx="7523999" cy="900000"/>
          </a:xfrm>
          <a:prstGeom prst="chevron">
            <a:avLst/>
          </a:prstGeom>
          <a:solidFill>
            <a:schemeClr val="accent1"/>
          </a:solidFill>
        </p:spPr>
        <p:txBody>
          <a:bodyPr wrap="square" lIns="216000" rIns="216000" anchor="ctr" anchorCtr="0">
            <a:noAutofit/>
          </a:bodyPr>
          <a:lstStyle>
            <a:lvl1pPr marL="180000" indent="-180000" algn="l">
              <a:buClrTx/>
              <a:buFont typeface="Wingdings" pitchFamily="2" charset="2"/>
              <a:buChar char="§"/>
              <a:defRPr sz="1400" b="0">
                <a:solidFill>
                  <a:schemeClr val="bg1"/>
                </a:solidFill>
                <a:latin typeface="+mn-lt"/>
              </a:defRPr>
            </a:lvl1pPr>
            <a:lvl2pPr marL="360000" indent="-180000">
              <a:buClrTx/>
              <a:buFont typeface="Symbol" pitchFamily="2" charset="2"/>
              <a:buChar char="-"/>
              <a:defRPr sz="1400">
                <a:solidFill>
                  <a:schemeClr val="bg1"/>
                </a:solidFill>
              </a:defRPr>
            </a:lvl2pPr>
            <a:lvl3pPr>
              <a:buClrTx/>
              <a:defRPr sz="1400">
                <a:solidFill>
                  <a:schemeClr val="bg1"/>
                </a:solidFill>
              </a:defRPr>
            </a:lvl3pPr>
            <a:lvl4pPr>
              <a:buClrTx/>
              <a:defRPr sz="1400">
                <a:solidFill>
                  <a:schemeClr val="bg1"/>
                </a:solidFill>
              </a:defRPr>
            </a:lvl4pPr>
            <a:lvl5pPr>
              <a:buClrTx/>
              <a:defRPr sz="1400">
                <a:solidFill>
                  <a:schemeClr val="bg1"/>
                </a:solidFill>
              </a:defRPr>
            </a:lvl5pPr>
            <a:lvl6pPr marL="2286000" indent="0">
              <a:buNone/>
              <a:defRPr/>
            </a:lvl6pPr>
          </a:lstStyle>
          <a:p>
            <a:pPr lvl="0"/>
            <a:r>
              <a:rPr lang="de-DE" dirty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2660288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ockchart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9">
            <a:extLst>
              <a:ext uri="{FF2B5EF4-FFF2-40B4-BE49-F238E27FC236}">
                <a16:creationId xmlns:a16="http://schemas.microsoft.com/office/drawing/2014/main" id="{E6C5422A-D9FC-1548-8C60-95A7BB2B4C6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76000" y="1467996"/>
            <a:ext cx="10440000" cy="276999"/>
          </a:xfrm>
        </p:spPr>
        <p:txBody>
          <a:bodyPr>
            <a:spAutoFit/>
          </a:bodyPr>
          <a:lstStyle>
            <a:lvl1pPr marL="0" indent="0" algn="l">
              <a:buNone/>
              <a:defRPr sz="1800" b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#Unterüberschrift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832EF3BA-D426-1543-A2C0-0FABB634517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3" name="Textplatzhalter 13">
            <a:extLst>
              <a:ext uri="{FF2B5EF4-FFF2-40B4-BE49-F238E27FC236}">
                <a16:creationId xmlns:a16="http://schemas.microsoft.com/office/drawing/2014/main" id="{6F11F7C9-6A70-984C-B45A-6F8C77A3303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76000" y="1980000"/>
            <a:ext cx="2520000" cy="1368000"/>
          </a:xfrm>
          <a:prstGeom prst="rect">
            <a:avLst/>
          </a:prstGeom>
          <a:solidFill>
            <a:schemeClr val="accent1"/>
          </a:solidFill>
        </p:spPr>
        <p:txBody>
          <a:bodyPr lIns="216000" rIns="216000" anchor="ctr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de-DE" dirty="0"/>
              <a:t>Text</a:t>
            </a:r>
          </a:p>
        </p:txBody>
      </p:sp>
      <p:sp>
        <p:nvSpPr>
          <p:cNvPr id="27" name="Textplatzhalter 13">
            <a:extLst>
              <a:ext uri="{FF2B5EF4-FFF2-40B4-BE49-F238E27FC236}">
                <a16:creationId xmlns:a16="http://schemas.microsoft.com/office/drawing/2014/main" id="{A710F19E-B80D-0741-82D6-742E05E8B40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76000" y="3504000"/>
            <a:ext cx="2520000" cy="1008000"/>
          </a:xfrm>
          <a:prstGeom prst="rect">
            <a:avLst/>
          </a:prstGeom>
          <a:solidFill>
            <a:schemeClr val="accent1"/>
          </a:solidFill>
        </p:spPr>
        <p:txBody>
          <a:bodyPr lIns="216000" rIns="216000" anchor="ctr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de-DE" dirty="0"/>
              <a:t>Text</a:t>
            </a:r>
          </a:p>
        </p:txBody>
      </p:sp>
      <p:sp>
        <p:nvSpPr>
          <p:cNvPr id="29" name="Textplatzhalter 13">
            <a:extLst>
              <a:ext uri="{FF2B5EF4-FFF2-40B4-BE49-F238E27FC236}">
                <a16:creationId xmlns:a16="http://schemas.microsoft.com/office/drawing/2014/main" id="{273A0AC6-48B0-1C4E-9B7F-0A761997F2E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76000" y="4668000"/>
            <a:ext cx="2520000" cy="648000"/>
          </a:xfrm>
          <a:prstGeom prst="rect">
            <a:avLst/>
          </a:prstGeom>
          <a:solidFill>
            <a:schemeClr val="accent1"/>
          </a:solidFill>
        </p:spPr>
        <p:txBody>
          <a:bodyPr lIns="216000" rIns="216000" anchor="ctr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de-DE" dirty="0"/>
              <a:t>Text</a:t>
            </a:r>
          </a:p>
        </p:txBody>
      </p:sp>
      <p:sp>
        <p:nvSpPr>
          <p:cNvPr id="31" name="Textplatzhalter 13">
            <a:extLst>
              <a:ext uri="{FF2B5EF4-FFF2-40B4-BE49-F238E27FC236}">
                <a16:creationId xmlns:a16="http://schemas.microsoft.com/office/drawing/2014/main" id="{456F84CF-7490-5043-B8FA-D9117BCB04D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76000" y="5472000"/>
            <a:ext cx="2520000" cy="648000"/>
          </a:xfrm>
          <a:prstGeom prst="rect">
            <a:avLst/>
          </a:prstGeom>
          <a:solidFill>
            <a:schemeClr val="accent1"/>
          </a:solidFill>
        </p:spPr>
        <p:txBody>
          <a:bodyPr lIns="216000" rIns="216000" anchor="ctr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de-DE" dirty="0"/>
              <a:t>Text</a:t>
            </a:r>
          </a:p>
        </p:txBody>
      </p:sp>
      <p:sp>
        <p:nvSpPr>
          <p:cNvPr id="13" name="Textplatzhalter 13">
            <a:extLst>
              <a:ext uri="{FF2B5EF4-FFF2-40B4-BE49-F238E27FC236}">
                <a16:creationId xmlns:a16="http://schemas.microsoft.com/office/drawing/2014/main" id="{E7148E41-B740-764B-AC53-7A8A21FAD91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794800" y="1980000"/>
            <a:ext cx="2520000" cy="1368000"/>
          </a:xfrm>
          <a:prstGeom prst="rect">
            <a:avLst/>
          </a:prstGeom>
          <a:solidFill>
            <a:schemeClr val="accent3"/>
          </a:solidFill>
        </p:spPr>
        <p:txBody>
          <a:bodyPr lIns="216000" rIns="216000" anchor="ctr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de-DE" dirty="0"/>
              <a:t>Text</a:t>
            </a:r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3EBDCF5B-E124-CC44-A8D2-64ECDFDCFE4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794800" y="3504000"/>
            <a:ext cx="2520000" cy="1008000"/>
          </a:xfrm>
          <a:prstGeom prst="rect">
            <a:avLst/>
          </a:prstGeom>
          <a:solidFill>
            <a:schemeClr val="accent3"/>
          </a:solidFill>
        </p:spPr>
        <p:txBody>
          <a:bodyPr lIns="216000" rIns="216000" anchor="ctr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sz="1400" b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lang="de-DE" dirty="0"/>
              <a:t>Text</a:t>
            </a:r>
          </a:p>
        </p:txBody>
      </p:sp>
      <p:sp>
        <p:nvSpPr>
          <p:cNvPr id="15" name="Textplatzhalter 13">
            <a:extLst>
              <a:ext uri="{FF2B5EF4-FFF2-40B4-BE49-F238E27FC236}">
                <a16:creationId xmlns:a16="http://schemas.microsoft.com/office/drawing/2014/main" id="{50ED3A01-B1D1-B04F-B6CF-E0091030917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794800" y="4668000"/>
            <a:ext cx="2520000" cy="648000"/>
          </a:xfrm>
          <a:prstGeom prst="rect">
            <a:avLst/>
          </a:prstGeom>
          <a:solidFill>
            <a:schemeClr val="accent3"/>
          </a:solidFill>
        </p:spPr>
        <p:txBody>
          <a:bodyPr lIns="216000" rIns="216000" anchor="ctr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de-DE" dirty="0"/>
              <a:t>Text</a:t>
            </a:r>
          </a:p>
        </p:txBody>
      </p:sp>
      <p:sp>
        <p:nvSpPr>
          <p:cNvPr id="16" name="Textplatzhalter 13">
            <a:extLst>
              <a:ext uri="{FF2B5EF4-FFF2-40B4-BE49-F238E27FC236}">
                <a16:creationId xmlns:a16="http://schemas.microsoft.com/office/drawing/2014/main" id="{7183BC2D-3164-BD49-AC0B-00C5B22A7B4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794800" y="5472000"/>
            <a:ext cx="2520000" cy="648000"/>
          </a:xfrm>
          <a:prstGeom prst="rect">
            <a:avLst/>
          </a:prstGeom>
          <a:solidFill>
            <a:schemeClr val="accent3"/>
          </a:solidFill>
        </p:spPr>
        <p:txBody>
          <a:bodyPr lIns="216000" rIns="216000" anchor="ctr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de-DE" dirty="0"/>
              <a:t>Text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598FE687-0B90-4047-89BB-D8B6EE0B65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6000" y="913998"/>
            <a:ext cx="9302400" cy="553998"/>
          </a:xfrm>
        </p:spPr>
        <p:txBody>
          <a:bodyPr/>
          <a:lstStyle/>
          <a:p>
            <a:r>
              <a:rPr lang="de-DE" dirty="0"/>
              <a:t>Überschrift</a:t>
            </a:r>
          </a:p>
        </p:txBody>
      </p:sp>
      <p:sp>
        <p:nvSpPr>
          <p:cNvPr id="21" name="Textplatzhalter 9">
            <a:extLst>
              <a:ext uri="{FF2B5EF4-FFF2-40B4-BE49-F238E27FC236}">
                <a16:creationId xmlns:a16="http://schemas.microsoft.com/office/drawing/2014/main" id="{D5685D1C-5936-CA48-9DAD-AE398A51FAB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576000" y="1980000"/>
            <a:ext cx="5040000" cy="1368000"/>
          </a:xfrm>
          <a:solidFill>
            <a:schemeClr val="accent1">
              <a:lumMod val="40000"/>
              <a:lumOff val="60000"/>
            </a:schemeClr>
          </a:solidFill>
        </p:spPr>
        <p:txBody>
          <a:bodyPr lIns="216000" rIns="216000" anchor="ctr" anchorCtr="0">
            <a:noAutofit/>
          </a:bodyPr>
          <a:lstStyle>
            <a:lvl1pPr marL="180000" indent="-180000" algn="l">
              <a:buClr>
                <a:schemeClr val="accent1"/>
              </a:buClr>
              <a:buFont typeface="Wingdings" pitchFamily="2" charset="2"/>
              <a:buChar char="§"/>
              <a:defRPr sz="1400" b="0">
                <a:solidFill>
                  <a:schemeClr val="tx1"/>
                </a:solidFill>
                <a:latin typeface="+mn-lt"/>
              </a:defRPr>
            </a:lvl1pPr>
            <a:lvl2pPr>
              <a:buClr>
                <a:schemeClr val="accent1"/>
              </a:buClr>
              <a:defRPr sz="1400"/>
            </a:lvl2pPr>
            <a:lvl3pPr>
              <a:buClr>
                <a:schemeClr val="accent1"/>
              </a:buClr>
              <a:defRPr sz="14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de-DE" dirty="0"/>
              <a:t>Text</a:t>
            </a:r>
          </a:p>
        </p:txBody>
      </p:sp>
      <p:sp>
        <p:nvSpPr>
          <p:cNvPr id="22" name="Textplatzhalter 9">
            <a:extLst>
              <a:ext uri="{FF2B5EF4-FFF2-40B4-BE49-F238E27FC236}">
                <a16:creationId xmlns:a16="http://schemas.microsoft.com/office/drawing/2014/main" id="{23D364F0-F759-AF42-A62D-3AA0B5ED522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575400" y="3504000"/>
            <a:ext cx="5040000" cy="1007999"/>
          </a:xfrm>
          <a:solidFill>
            <a:schemeClr val="accent1">
              <a:lumMod val="40000"/>
              <a:lumOff val="60000"/>
            </a:schemeClr>
          </a:solidFill>
        </p:spPr>
        <p:txBody>
          <a:bodyPr lIns="216000" rIns="216000" anchor="ctr" anchorCtr="0">
            <a:noAutofit/>
          </a:bodyPr>
          <a:lstStyle>
            <a:lvl1pPr marL="180000" indent="-180000" algn="l">
              <a:buClr>
                <a:schemeClr val="accent1"/>
              </a:buClr>
              <a:buFont typeface="Wingdings" pitchFamily="2" charset="2"/>
              <a:buChar char="§"/>
              <a:defRPr sz="1400" b="0">
                <a:solidFill>
                  <a:schemeClr val="tx1"/>
                </a:solidFill>
                <a:latin typeface="+mn-lt"/>
              </a:defRPr>
            </a:lvl1pPr>
            <a:lvl2pPr>
              <a:buClr>
                <a:schemeClr val="accent1"/>
              </a:buClr>
              <a:defRPr sz="1400"/>
            </a:lvl2pPr>
            <a:lvl3pPr>
              <a:buClr>
                <a:schemeClr val="accent1"/>
              </a:buClr>
              <a:defRPr sz="14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de-DE" dirty="0"/>
              <a:t>Text</a:t>
            </a:r>
          </a:p>
        </p:txBody>
      </p:sp>
      <p:sp>
        <p:nvSpPr>
          <p:cNvPr id="25" name="Textplatzhalter 9">
            <a:extLst>
              <a:ext uri="{FF2B5EF4-FFF2-40B4-BE49-F238E27FC236}">
                <a16:creationId xmlns:a16="http://schemas.microsoft.com/office/drawing/2014/main" id="{9C11685E-BCC5-114B-83E3-487BB32D261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575400" y="4668000"/>
            <a:ext cx="5040000" cy="648000"/>
          </a:xfrm>
          <a:solidFill>
            <a:schemeClr val="accent1">
              <a:lumMod val="40000"/>
              <a:lumOff val="60000"/>
            </a:schemeClr>
          </a:solidFill>
        </p:spPr>
        <p:txBody>
          <a:bodyPr lIns="216000" rIns="216000" anchor="ctr" anchorCtr="0">
            <a:noAutofit/>
          </a:bodyPr>
          <a:lstStyle>
            <a:lvl1pPr marL="180000" indent="-180000" algn="l">
              <a:buClr>
                <a:schemeClr val="accent1"/>
              </a:buClr>
              <a:buFont typeface="Wingdings" pitchFamily="2" charset="2"/>
              <a:buChar char="§"/>
              <a:defRPr sz="1400" b="0">
                <a:solidFill>
                  <a:schemeClr val="tx1"/>
                </a:solidFill>
                <a:latin typeface="+mn-lt"/>
              </a:defRPr>
            </a:lvl1pPr>
            <a:lvl2pPr>
              <a:buClr>
                <a:schemeClr val="accent1"/>
              </a:buClr>
              <a:defRPr sz="1400"/>
            </a:lvl2pPr>
            <a:lvl3pPr>
              <a:buClr>
                <a:schemeClr val="accent1"/>
              </a:buClr>
              <a:defRPr sz="14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de-DE" dirty="0"/>
              <a:t>Text</a:t>
            </a:r>
          </a:p>
        </p:txBody>
      </p:sp>
      <p:sp>
        <p:nvSpPr>
          <p:cNvPr id="26" name="Textplatzhalter 9">
            <a:extLst>
              <a:ext uri="{FF2B5EF4-FFF2-40B4-BE49-F238E27FC236}">
                <a16:creationId xmlns:a16="http://schemas.microsoft.com/office/drawing/2014/main" id="{AF9B69D1-4C8C-5E4D-B561-6A50E4F5D0F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575400" y="5472000"/>
            <a:ext cx="5040000" cy="648000"/>
          </a:xfrm>
          <a:solidFill>
            <a:schemeClr val="accent1">
              <a:lumMod val="40000"/>
              <a:lumOff val="60000"/>
            </a:schemeClr>
          </a:solidFill>
        </p:spPr>
        <p:txBody>
          <a:bodyPr lIns="216000" rIns="216000" anchor="ctr" anchorCtr="0">
            <a:noAutofit/>
          </a:bodyPr>
          <a:lstStyle>
            <a:lvl1pPr marL="180000" indent="-180000" algn="l">
              <a:buClr>
                <a:schemeClr val="accent1"/>
              </a:buClr>
              <a:buFont typeface="Wingdings" pitchFamily="2" charset="2"/>
              <a:buChar char="§"/>
              <a:defRPr sz="1400" b="0">
                <a:solidFill>
                  <a:schemeClr val="tx1"/>
                </a:solidFill>
                <a:latin typeface="+mn-lt"/>
              </a:defRPr>
            </a:lvl1pPr>
            <a:lvl2pPr>
              <a:buClr>
                <a:schemeClr val="accent1"/>
              </a:buClr>
              <a:defRPr sz="1400"/>
            </a:lvl2pPr>
            <a:lvl3pPr>
              <a:buClr>
                <a:schemeClr val="accent1"/>
              </a:buClr>
              <a:defRPr sz="14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de-DE" dirty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9196068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ac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feld 8">
            <a:extLst>
              <a:ext uri="{FF2B5EF4-FFF2-40B4-BE49-F238E27FC236}">
                <a16:creationId xmlns:a16="http://schemas.microsoft.com/office/drawing/2014/main" id="{A802CDD8-AB91-8941-9B39-B92977CF2E64}"/>
              </a:ext>
            </a:extLst>
          </p:cNvPr>
          <p:cNvSpPr txBox="1"/>
          <p:nvPr userDrawn="1"/>
        </p:nvSpPr>
        <p:spPr>
          <a:xfrm>
            <a:off x="4066902" y="2090169"/>
            <a:ext cx="7247897" cy="155119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GB" sz="7200" b="1" cap="all" baseline="0" noProof="0" dirty="0">
                <a:solidFill>
                  <a:schemeClr val="tx1"/>
                </a:solidFill>
                <a:latin typeface="+mj-lt"/>
              </a:rPr>
              <a:t>Thank you!</a:t>
            </a:r>
          </a:p>
          <a:p>
            <a:pPr algn="ctr">
              <a:lnSpc>
                <a:spcPct val="90000"/>
              </a:lnSpc>
            </a:pPr>
            <a:r>
              <a:rPr lang="en-GB" sz="4000" b="1" cap="all" baseline="0" noProof="0" dirty="0">
                <a:solidFill>
                  <a:schemeClr val="tx1"/>
                </a:solidFill>
                <a:latin typeface="+mj-lt"/>
              </a:rPr>
              <a:t>And enjoy your coffee!</a:t>
            </a:r>
          </a:p>
        </p:txBody>
      </p:sp>
      <p:sp>
        <p:nvSpPr>
          <p:cNvPr id="12" name="Rectangle 7">
            <a:extLst>
              <a:ext uri="{FF2B5EF4-FFF2-40B4-BE49-F238E27FC236}">
                <a16:creationId xmlns:a16="http://schemas.microsoft.com/office/drawing/2014/main" id="{31C86CDD-5B30-7545-AB35-51EECC88A81E}"/>
              </a:ext>
            </a:extLst>
          </p:cNvPr>
          <p:cNvSpPr/>
          <p:nvPr userDrawn="1"/>
        </p:nvSpPr>
        <p:spPr>
          <a:xfrm>
            <a:off x="-2" y="5346000"/>
            <a:ext cx="12192000" cy="151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i="0" dirty="0">
              <a:latin typeface="+mj-lt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1BB2080-B1C2-4468-B362-52B8517851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3181" r="25009"/>
          <a:stretch/>
        </p:blipFill>
        <p:spPr>
          <a:xfrm>
            <a:off x="0" y="0"/>
            <a:ext cx="3239458" cy="534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7031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BFAA17-7C1A-8043-AF6E-F0BDDA15674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74800" y="2880000"/>
            <a:ext cx="10440000" cy="1107996"/>
          </a:xfrm>
        </p:spPr>
        <p:txBody>
          <a:bodyPr wrap="square" anchor="ctr" anchorCtr="0"/>
          <a:lstStyle>
            <a:lvl1pPr algn="ctr">
              <a:defRPr sz="8000"/>
            </a:lvl1pPr>
          </a:lstStyle>
          <a:p>
            <a:r>
              <a:rPr lang="de-DE" dirty="0"/>
              <a:t>Titel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A5FA8190-DAE4-4847-8382-01416F559FF5}"/>
              </a:ext>
            </a:extLst>
          </p:cNvPr>
          <p:cNvSpPr/>
          <p:nvPr userDrawn="1"/>
        </p:nvSpPr>
        <p:spPr>
          <a:xfrm>
            <a:off x="5862000" y="6264000"/>
            <a:ext cx="468000" cy="360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72000" bIns="72000"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006008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9">
            <a:extLst>
              <a:ext uri="{FF2B5EF4-FFF2-40B4-BE49-F238E27FC236}">
                <a16:creationId xmlns:a16="http://schemas.microsoft.com/office/drawing/2014/main" id="{E6C5422A-D9FC-1548-8C60-95A7BB2B4C6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74800" y="1467996"/>
            <a:ext cx="10440000" cy="276999"/>
          </a:xfrm>
        </p:spPr>
        <p:txBody>
          <a:bodyPr>
            <a:spAutoFit/>
          </a:bodyPr>
          <a:lstStyle>
            <a:lvl1pPr marL="0" indent="0" algn="l">
              <a:buNone/>
              <a:defRPr sz="1800" b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#Unterüberschrift</a:t>
            </a:r>
          </a:p>
        </p:txBody>
      </p:sp>
      <p:sp>
        <p:nvSpPr>
          <p:cNvPr id="4" name="Textplatzhalter 9">
            <a:extLst>
              <a:ext uri="{FF2B5EF4-FFF2-40B4-BE49-F238E27FC236}">
                <a16:creationId xmlns:a16="http://schemas.microsoft.com/office/drawing/2014/main" id="{AE9BE5F7-9A9F-6A42-8023-4990A835BC3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54800" y="1980001"/>
            <a:ext cx="7560000" cy="215444"/>
          </a:xfrm>
        </p:spPr>
        <p:txBody>
          <a:bodyPr wrap="square">
            <a:spAutoFit/>
          </a:bodyPr>
          <a:lstStyle>
            <a:lvl1pPr marL="0" indent="0" algn="l">
              <a:buNone/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de-DE" dirty="0" err="1"/>
              <a:t>Agendapunkt</a:t>
            </a:r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C70A38D-DCD4-CA4C-A0AD-FC10C009FB8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876000" y="6523200"/>
            <a:ext cx="4114800" cy="153888"/>
          </a:xfrm>
        </p:spPr>
        <p:txBody>
          <a:bodyPr/>
          <a:lstStyle/>
          <a:p>
            <a:r>
              <a:rPr lang="en-GB" dirty="0"/>
              <a:t>Predicting the Quality of Coffee</a:t>
            </a:r>
            <a:endParaRPr lang="de-DE" dirty="0"/>
          </a:p>
        </p:txBody>
      </p:sp>
      <p:sp>
        <p:nvSpPr>
          <p:cNvPr id="43" name="Textplatzhalter 42">
            <a:extLst>
              <a:ext uri="{FF2B5EF4-FFF2-40B4-BE49-F238E27FC236}">
                <a16:creationId xmlns:a16="http://schemas.microsoft.com/office/drawing/2014/main" id="{CED0AAB9-F2C6-2D44-92FB-7A097E368BB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376800" y="2033723"/>
            <a:ext cx="36000" cy="3816000"/>
          </a:xfrm>
          <a:solidFill>
            <a:schemeClr val="accent1"/>
          </a:solidFill>
        </p:spPr>
        <p:txBody>
          <a:bodyPr/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4" name="Textplatzhalter 42">
            <a:extLst>
              <a:ext uri="{FF2B5EF4-FFF2-40B4-BE49-F238E27FC236}">
                <a16:creationId xmlns:a16="http://schemas.microsoft.com/office/drawing/2014/main" id="{583F4343-DC01-AC4D-8822-C057DE4B39C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340800" y="2033723"/>
            <a:ext cx="108000" cy="108000"/>
          </a:xfrm>
          <a:prstGeom prst="ellipse">
            <a:avLst/>
          </a:prstGeom>
          <a:solidFill>
            <a:schemeClr val="tx1"/>
          </a:solidFill>
          <a:ln w="31750">
            <a:solidFill>
              <a:schemeClr val="accent1"/>
            </a:solidFill>
          </a:ln>
        </p:spPr>
        <p:txBody>
          <a:bodyPr/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6" name="Textplatzhalter 9">
            <a:extLst>
              <a:ext uri="{FF2B5EF4-FFF2-40B4-BE49-F238E27FC236}">
                <a16:creationId xmlns:a16="http://schemas.microsoft.com/office/drawing/2014/main" id="{5DFF1CFD-993A-0146-9DC4-5ED68D60E77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754800" y="2196000"/>
            <a:ext cx="7560000" cy="184666"/>
          </a:xfrm>
        </p:spPr>
        <p:txBody>
          <a:bodyPr wrap="square">
            <a:spAutoFit/>
          </a:bodyPr>
          <a:lstStyle>
            <a:lvl1pPr marL="0" indent="0" algn="l">
              <a:buNone/>
              <a:defRPr sz="1200" b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de-DE" dirty="0"/>
              <a:t>Unterpunkt</a:t>
            </a:r>
          </a:p>
        </p:txBody>
      </p:sp>
      <p:sp>
        <p:nvSpPr>
          <p:cNvPr id="52" name="Textplatzhalter 42">
            <a:extLst>
              <a:ext uri="{FF2B5EF4-FFF2-40B4-BE49-F238E27FC236}">
                <a16:creationId xmlns:a16="http://schemas.microsoft.com/office/drawing/2014/main" id="{C1673974-51BC-754D-A403-2107772F5FB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3340800" y="5774122"/>
            <a:ext cx="108000" cy="108000"/>
          </a:xfrm>
          <a:prstGeom prst="ellipse">
            <a:avLst/>
          </a:prstGeom>
          <a:solidFill>
            <a:schemeClr val="tx1"/>
          </a:solidFill>
          <a:ln w="31750">
            <a:solidFill>
              <a:schemeClr val="accent1"/>
            </a:solidFill>
          </a:ln>
        </p:spPr>
        <p:txBody>
          <a:bodyPr/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3" name="Textplatzhalter 9">
            <a:extLst>
              <a:ext uri="{FF2B5EF4-FFF2-40B4-BE49-F238E27FC236}">
                <a16:creationId xmlns:a16="http://schemas.microsoft.com/office/drawing/2014/main" id="{5FB9220F-6FC9-8740-A47D-B52EFEE54CA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754800" y="5720400"/>
            <a:ext cx="7560000" cy="215444"/>
          </a:xfrm>
        </p:spPr>
        <p:txBody>
          <a:bodyPr wrap="square">
            <a:spAutoFit/>
          </a:bodyPr>
          <a:lstStyle>
            <a:lvl1pPr marL="0" indent="0" algn="l">
              <a:buNone/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de-DE" dirty="0" err="1"/>
              <a:t>Agendapunkt</a:t>
            </a:r>
            <a:endParaRPr lang="de-DE" dirty="0"/>
          </a:p>
        </p:txBody>
      </p:sp>
      <p:sp>
        <p:nvSpPr>
          <p:cNvPr id="64" name="Textplatzhalter 9">
            <a:extLst>
              <a:ext uri="{FF2B5EF4-FFF2-40B4-BE49-F238E27FC236}">
                <a16:creationId xmlns:a16="http://schemas.microsoft.com/office/drawing/2014/main" id="{153D088E-4B1D-5D4E-9ABB-1EB97CE4839E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754800" y="5935335"/>
            <a:ext cx="7560000" cy="184666"/>
          </a:xfrm>
        </p:spPr>
        <p:txBody>
          <a:bodyPr wrap="square">
            <a:spAutoFit/>
          </a:bodyPr>
          <a:lstStyle>
            <a:lvl1pPr marL="0" indent="0" algn="l">
              <a:buNone/>
              <a:defRPr sz="1200" b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de-DE" dirty="0"/>
              <a:t>Unterpunkt</a:t>
            </a:r>
          </a:p>
        </p:txBody>
      </p:sp>
      <p:sp>
        <p:nvSpPr>
          <p:cNvPr id="72" name="Textplatzhalter 9">
            <a:extLst>
              <a:ext uri="{FF2B5EF4-FFF2-40B4-BE49-F238E27FC236}">
                <a16:creationId xmlns:a16="http://schemas.microsoft.com/office/drawing/2014/main" id="{62BFC39D-D391-B244-940F-EB329061AECF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3754800" y="2602053"/>
            <a:ext cx="7560000" cy="215444"/>
          </a:xfrm>
        </p:spPr>
        <p:txBody>
          <a:bodyPr wrap="square">
            <a:spAutoFit/>
          </a:bodyPr>
          <a:lstStyle>
            <a:lvl1pPr marL="0" indent="0" algn="l">
              <a:buNone/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de-DE" dirty="0" err="1"/>
              <a:t>Agendapunkt</a:t>
            </a:r>
            <a:endParaRPr lang="de-DE" dirty="0"/>
          </a:p>
        </p:txBody>
      </p:sp>
      <p:sp>
        <p:nvSpPr>
          <p:cNvPr id="73" name="Textplatzhalter 42">
            <a:extLst>
              <a:ext uri="{FF2B5EF4-FFF2-40B4-BE49-F238E27FC236}">
                <a16:creationId xmlns:a16="http://schemas.microsoft.com/office/drawing/2014/main" id="{5B8A1582-93E0-AB46-BC9E-B1D107783656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3340800" y="2655775"/>
            <a:ext cx="108000" cy="108000"/>
          </a:xfrm>
          <a:prstGeom prst="ellipse">
            <a:avLst/>
          </a:prstGeom>
          <a:solidFill>
            <a:schemeClr val="tx1"/>
          </a:solidFill>
          <a:ln w="31750">
            <a:solidFill>
              <a:schemeClr val="accent1"/>
            </a:solidFill>
          </a:ln>
        </p:spPr>
        <p:txBody>
          <a:bodyPr/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4" name="Textplatzhalter 9">
            <a:extLst>
              <a:ext uri="{FF2B5EF4-FFF2-40B4-BE49-F238E27FC236}">
                <a16:creationId xmlns:a16="http://schemas.microsoft.com/office/drawing/2014/main" id="{FF71DB74-6EB2-2B44-8051-181D4E2AC5F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3754800" y="2818052"/>
            <a:ext cx="7560000" cy="184666"/>
          </a:xfrm>
        </p:spPr>
        <p:txBody>
          <a:bodyPr wrap="square">
            <a:spAutoFit/>
          </a:bodyPr>
          <a:lstStyle>
            <a:lvl1pPr marL="0" indent="0" algn="l">
              <a:buNone/>
              <a:defRPr sz="1200" b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de-DE" dirty="0"/>
              <a:t>Unterpunkt</a:t>
            </a:r>
          </a:p>
        </p:txBody>
      </p:sp>
      <p:sp>
        <p:nvSpPr>
          <p:cNvPr id="75" name="Textplatzhalter 9">
            <a:extLst>
              <a:ext uri="{FF2B5EF4-FFF2-40B4-BE49-F238E27FC236}">
                <a16:creationId xmlns:a16="http://schemas.microsoft.com/office/drawing/2014/main" id="{86052AC3-4498-0540-BAF0-4F486364D00D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3754800" y="3225600"/>
            <a:ext cx="7560000" cy="215444"/>
          </a:xfrm>
        </p:spPr>
        <p:txBody>
          <a:bodyPr wrap="square">
            <a:spAutoFit/>
          </a:bodyPr>
          <a:lstStyle>
            <a:lvl1pPr marL="0" indent="0" algn="l">
              <a:buNone/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de-DE" dirty="0" err="1"/>
              <a:t>Agendapunkt</a:t>
            </a:r>
            <a:endParaRPr lang="de-DE" dirty="0"/>
          </a:p>
        </p:txBody>
      </p:sp>
      <p:sp>
        <p:nvSpPr>
          <p:cNvPr id="76" name="Textplatzhalter 42">
            <a:extLst>
              <a:ext uri="{FF2B5EF4-FFF2-40B4-BE49-F238E27FC236}">
                <a16:creationId xmlns:a16="http://schemas.microsoft.com/office/drawing/2014/main" id="{119DFA65-3CE4-8040-99B6-DB8CF06CAAC3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3340800" y="3279600"/>
            <a:ext cx="108000" cy="108000"/>
          </a:xfrm>
          <a:prstGeom prst="ellipse">
            <a:avLst/>
          </a:prstGeom>
          <a:solidFill>
            <a:schemeClr val="tx1"/>
          </a:solidFill>
          <a:ln w="31750">
            <a:solidFill>
              <a:schemeClr val="accent1"/>
            </a:solidFill>
          </a:ln>
        </p:spPr>
        <p:txBody>
          <a:bodyPr/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7" name="Textplatzhalter 9">
            <a:extLst>
              <a:ext uri="{FF2B5EF4-FFF2-40B4-BE49-F238E27FC236}">
                <a16:creationId xmlns:a16="http://schemas.microsoft.com/office/drawing/2014/main" id="{000C1985-C6F0-144E-8110-34E44D06E496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3754800" y="3441600"/>
            <a:ext cx="7560000" cy="184666"/>
          </a:xfrm>
        </p:spPr>
        <p:txBody>
          <a:bodyPr wrap="square">
            <a:spAutoFit/>
          </a:bodyPr>
          <a:lstStyle>
            <a:lvl1pPr marL="0" indent="0" algn="l">
              <a:buNone/>
              <a:defRPr sz="1200" b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de-DE" dirty="0"/>
              <a:t>Unterpunkt</a:t>
            </a:r>
          </a:p>
        </p:txBody>
      </p:sp>
      <p:sp>
        <p:nvSpPr>
          <p:cNvPr id="78" name="Textplatzhalter 9">
            <a:extLst>
              <a:ext uri="{FF2B5EF4-FFF2-40B4-BE49-F238E27FC236}">
                <a16:creationId xmlns:a16="http://schemas.microsoft.com/office/drawing/2014/main" id="{6401146E-C094-8F4B-8284-587531C1060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3754800" y="3848400"/>
            <a:ext cx="7560000" cy="215444"/>
          </a:xfrm>
        </p:spPr>
        <p:txBody>
          <a:bodyPr wrap="square">
            <a:spAutoFit/>
          </a:bodyPr>
          <a:lstStyle>
            <a:lvl1pPr marL="0" indent="0" algn="l">
              <a:buNone/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de-DE" dirty="0" err="1"/>
              <a:t>Agendapunkt</a:t>
            </a:r>
            <a:endParaRPr lang="de-DE" dirty="0"/>
          </a:p>
        </p:txBody>
      </p:sp>
      <p:sp>
        <p:nvSpPr>
          <p:cNvPr id="79" name="Textplatzhalter 42">
            <a:extLst>
              <a:ext uri="{FF2B5EF4-FFF2-40B4-BE49-F238E27FC236}">
                <a16:creationId xmlns:a16="http://schemas.microsoft.com/office/drawing/2014/main" id="{DA8F3BC9-433A-5B45-A641-B37E4FA45BBA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3340800" y="3902400"/>
            <a:ext cx="108000" cy="108000"/>
          </a:xfrm>
          <a:prstGeom prst="ellipse">
            <a:avLst/>
          </a:prstGeom>
          <a:solidFill>
            <a:schemeClr val="tx1"/>
          </a:solidFill>
          <a:ln w="31750">
            <a:solidFill>
              <a:schemeClr val="accent1"/>
            </a:solidFill>
          </a:ln>
        </p:spPr>
        <p:txBody>
          <a:bodyPr/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0" name="Textplatzhalter 9">
            <a:extLst>
              <a:ext uri="{FF2B5EF4-FFF2-40B4-BE49-F238E27FC236}">
                <a16:creationId xmlns:a16="http://schemas.microsoft.com/office/drawing/2014/main" id="{6C673785-2090-A14B-B78F-C3234197A5F7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3754800" y="4064400"/>
            <a:ext cx="7560000" cy="184666"/>
          </a:xfrm>
        </p:spPr>
        <p:txBody>
          <a:bodyPr wrap="square">
            <a:spAutoFit/>
          </a:bodyPr>
          <a:lstStyle>
            <a:lvl1pPr marL="0" indent="0" algn="l">
              <a:buNone/>
              <a:defRPr sz="1200" b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de-DE" dirty="0"/>
              <a:t>Unterpunkt</a:t>
            </a:r>
          </a:p>
        </p:txBody>
      </p:sp>
      <p:sp>
        <p:nvSpPr>
          <p:cNvPr id="81" name="Textplatzhalter 9">
            <a:extLst>
              <a:ext uri="{FF2B5EF4-FFF2-40B4-BE49-F238E27FC236}">
                <a16:creationId xmlns:a16="http://schemas.microsoft.com/office/drawing/2014/main" id="{BE1C89CA-ACE8-6F4B-BCAE-5F9B044FDF97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3754800" y="4474329"/>
            <a:ext cx="7560000" cy="215444"/>
          </a:xfrm>
        </p:spPr>
        <p:txBody>
          <a:bodyPr wrap="square">
            <a:spAutoFit/>
          </a:bodyPr>
          <a:lstStyle>
            <a:lvl1pPr marL="0" indent="0" algn="l">
              <a:buNone/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de-DE" dirty="0" err="1"/>
              <a:t>Agendapunkt</a:t>
            </a:r>
            <a:endParaRPr lang="de-DE" dirty="0"/>
          </a:p>
        </p:txBody>
      </p:sp>
      <p:sp>
        <p:nvSpPr>
          <p:cNvPr id="82" name="Textplatzhalter 42">
            <a:extLst>
              <a:ext uri="{FF2B5EF4-FFF2-40B4-BE49-F238E27FC236}">
                <a16:creationId xmlns:a16="http://schemas.microsoft.com/office/drawing/2014/main" id="{76B3C06B-0F20-FE4C-B888-E3D0A3456385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3340800" y="4528329"/>
            <a:ext cx="108000" cy="108000"/>
          </a:xfrm>
          <a:prstGeom prst="ellipse">
            <a:avLst/>
          </a:prstGeom>
          <a:solidFill>
            <a:schemeClr val="tx1"/>
          </a:solidFill>
          <a:ln w="31750">
            <a:solidFill>
              <a:schemeClr val="accent1"/>
            </a:solidFill>
          </a:ln>
        </p:spPr>
        <p:txBody>
          <a:bodyPr/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3" name="Textplatzhalter 9">
            <a:extLst>
              <a:ext uri="{FF2B5EF4-FFF2-40B4-BE49-F238E27FC236}">
                <a16:creationId xmlns:a16="http://schemas.microsoft.com/office/drawing/2014/main" id="{C146AEF4-4026-5B49-A670-008C49E5BB46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3754800" y="4690329"/>
            <a:ext cx="7560000" cy="184666"/>
          </a:xfrm>
        </p:spPr>
        <p:txBody>
          <a:bodyPr wrap="square">
            <a:spAutoFit/>
          </a:bodyPr>
          <a:lstStyle>
            <a:lvl1pPr marL="0" indent="0" algn="l">
              <a:buNone/>
              <a:defRPr sz="1200" b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de-DE" dirty="0"/>
              <a:t>Unterpunkt</a:t>
            </a:r>
          </a:p>
        </p:txBody>
      </p:sp>
      <p:sp>
        <p:nvSpPr>
          <p:cNvPr id="84" name="Textplatzhalter 9">
            <a:extLst>
              <a:ext uri="{FF2B5EF4-FFF2-40B4-BE49-F238E27FC236}">
                <a16:creationId xmlns:a16="http://schemas.microsoft.com/office/drawing/2014/main" id="{C00455C9-2A12-6C49-84B1-8F2D514E65A0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3754800" y="5097600"/>
            <a:ext cx="7560000" cy="215444"/>
          </a:xfrm>
        </p:spPr>
        <p:txBody>
          <a:bodyPr wrap="square">
            <a:spAutoFit/>
          </a:bodyPr>
          <a:lstStyle>
            <a:lvl1pPr marL="0" indent="0" algn="l">
              <a:buNone/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de-DE" dirty="0" err="1"/>
              <a:t>Agendapunkt</a:t>
            </a:r>
            <a:endParaRPr lang="de-DE" dirty="0"/>
          </a:p>
        </p:txBody>
      </p:sp>
      <p:sp>
        <p:nvSpPr>
          <p:cNvPr id="85" name="Textplatzhalter 42">
            <a:extLst>
              <a:ext uri="{FF2B5EF4-FFF2-40B4-BE49-F238E27FC236}">
                <a16:creationId xmlns:a16="http://schemas.microsoft.com/office/drawing/2014/main" id="{573B2DA3-BB3C-7E4F-9C3C-1662B14146C4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>
          <a:xfrm>
            <a:off x="3340800" y="5151600"/>
            <a:ext cx="108000" cy="108000"/>
          </a:xfrm>
          <a:prstGeom prst="ellipse">
            <a:avLst/>
          </a:prstGeom>
          <a:solidFill>
            <a:schemeClr val="tx1"/>
          </a:solidFill>
          <a:ln w="31750">
            <a:solidFill>
              <a:schemeClr val="accent1"/>
            </a:solidFill>
          </a:ln>
        </p:spPr>
        <p:txBody>
          <a:bodyPr/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6" name="Textplatzhalter 9">
            <a:extLst>
              <a:ext uri="{FF2B5EF4-FFF2-40B4-BE49-F238E27FC236}">
                <a16:creationId xmlns:a16="http://schemas.microsoft.com/office/drawing/2014/main" id="{A4CAD446-4247-2A44-8B9E-9A020B20A4AF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3754800" y="5313600"/>
            <a:ext cx="7560000" cy="184666"/>
          </a:xfrm>
        </p:spPr>
        <p:txBody>
          <a:bodyPr wrap="square">
            <a:spAutoFit/>
          </a:bodyPr>
          <a:lstStyle>
            <a:lvl1pPr marL="0" indent="0" algn="l">
              <a:buNone/>
              <a:defRPr sz="1200" b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de-DE" dirty="0"/>
              <a:t>Unterpunkt</a:t>
            </a:r>
          </a:p>
        </p:txBody>
      </p:sp>
      <p:sp>
        <p:nvSpPr>
          <p:cNvPr id="87" name="Textplatzhalter 9">
            <a:extLst>
              <a:ext uri="{FF2B5EF4-FFF2-40B4-BE49-F238E27FC236}">
                <a16:creationId xmlns:a16="http://schemas.microsoft.com/office/drawing/2014/main" id="{E8CDA2D8-50E4-A54B-8F9F-2DD26A6253E2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874800" y="1980001"/>
            <a:ext cx="2160000" cy="215444"/>
          </a:xfrm>
        </p:spPr>
        <p:txBody>
          <a:bodyPr wrap="square">
            <a:spAutoFit/>
          </a:bodyPr>
          <a:lstStyle>
            <a:lvl1pPr marL="0" indent="0" algn="r">
              <a:buNone/>
              <a:defRPr sz="1400" b="1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00:00 – 00:00 Uhr</a:t>
            </a:r>
          </a:p>
        </p:txBody>
      </p:sp>
      <p:sp>
        <p:nvSpPr>
          <p:cNvPr id="88" name="Textplatzhalter 9">
            <a:extLst>
              <a:ext uri="{FF2B5EF4-FFF2-40B4-BE49-F238E27FC236}">
                <a16:creationId xmlns:a16="http://schemas.microsoft.com/office/drawing/2014/main" id="{FDF6A0DE-0123-2642-BA88-E4A1D0BE14B4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874800" y="2602053"/>
            <a:ext cx="2160000" cy="215444"/>
          </a:xfrm>
        </p:spPr>
        <p:txBody>
          <a:bodyPr wrap="square">
            <a:spAutoFit/>
          </a:bodyPr>
          <a:lstStyle>
            <a:lvl1pPr marL="0" indent="0" algn="r">
              <a:buNone/>
              <a:defRPr sz="1400" b="1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00:00 – 00:00 Uhr</a:t>
            </a:r>
          </a:p>
        </p:txBody>
      </p:sp>
      <p:sp>
        <p:nvSpPr>
          <p:cNvPr id="89" name="Textplatzhalter 9">
            <a:extLst>
              <a:ext uri="{FF2B5EF4-FFF2-40B4-BE49-F238E27FC236}">
                <a16:creationId xmlns:a16="http://schemas.microsoft.com/office/drawing/2014/main" id="{AAC0B45B-0F1E-9045-83BD-D81B68C1A3A5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874800" y="3225600"/>
            <a:ext cx="2160000" cy="215444"/>
          </a:xfrm>
        </p:spPr>
        <p:txBody>
          <a:bodyPr wrap="square">
            <a:spAutoFit/>
          </a:bodyPr>
          <a:lstStyle>
            <a:lvl1pPr marL="0" indent="0" algn="r">
              <a:buNone/>
              <a:defRPr sz="1400" b="1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00:00 – 00:00 Uhr</a:t>
            </a:r>
          </a:p>
        </p:txBody>
      </p:sp>
      <p:sp>
        <p:nvSpPr>
          <p:cNvPr id="90" name="Textplatzhalter 9">
            <a:extLst>
              <a:ext uri="{FF2B5EF4-FFF2-40B4-BE49-F238E27FC236}">
                <a16:creationId xmlns:a16="http://schemas.microsoft.com/office/drawing/2014/main" id="{F928F6A8-7A69-F149-AA89-E5EEECBB60E1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874800" y="3848400"/>
            <a:ext cx="2160000" cy="215444"/>
          </a:xfrm>
        </p:spPr>
        <p:txBody>
          <a:bodyPr wrap="square">
            <a:spAutoFit/>
          </a:bodyPr>
          <a:lstStyle>
            <a:lvl1pPr marL="0" indent="0" algn="r">
              <a:buNone/>
              <a:defRPr sz="1400" b="1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00:00 – 00:00 Uhr</a:t>
            </a:r>
          </a:p>
        </p:txBody>
      </p:sp>
      <p:sp>
        <p:nvSpPr>
          <p:cNvPr id="91" name="Textplatzhalter 9">
            <a:extLst>
              <a:ext uri="{FF2B5EF4-FFF2-40B4-BE49-F238E27FC236}">
                <a16:creationId xmlns:a16="http://schemas.microsoft.com/office/drawing/2014/main" id="{8608DFF3-1FF7-CA4D-9C29-92716E079F60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874800" y="4474329"/>
            <a:ext cx="2160000" cy="215444"/>
          </a:xfrm>
        </p:spPr>
        <p:txBody>
          <a:bodyPr wrap="square">
            <a:spAutoFit/>
          </a:bodyPr>
          <a:lstStyle>
            <a:lvl1pPr marL="0" indent="0" algn="r">
              <a:buNone/>
              <a:defRPr sz="1400" b="1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00:00 – 00:00 Uhr</a:t>
            </a:r>
          </a:p>
        </p:txBody>
      </p:sp>
      <p:sp>
        <p:nvSpPr>
          <p:cNvPr id="92" name="Textplatzhalter 9">
            <a:extLst>
              <a:ext uri="{FF2B5EF4-FFF2-40B4-BE49-F238E27FC236}">
                <a16:creationId xmlns:a16="http://schemas.microsoft.com/office/drawing/2014/main" id="{EDF2A19B-CD98-FD42-9570-46C52167ACB9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874800" y="5097600"/>
            <a:ext cx="2160000" cy="215444"/>
          </a:xfrm>
        </p:spPr>
        <p:txBody>
          <a:bodyPr wrap="square">
            <a:spAutoFit/>
          </a:bodyPr>
          <a:lstStyle>
            <a:lvl1pPr marL="0" indent="0" algn="r">
              <a:buNone/>
              <a:defRPr sz="1400" b="1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00:00 – 00:00 Uhr</a:t>
            </a:r>
          </a:p>
        </p:txBody>
      </p:sp>
      <p:sp>
        <p:nvSpPr>
          <p:cNvPr id="93" name="Textplatzhalter 9">
            <a:extLst>
              <a:ext uri="{FF2B5EF4-FFF2-40B4-BE49-F238E27FC236}">
                <a16:creationId xmlns:a16="http://schemas.microsoft.com/office/drawing/2014/main" id="{06A319B0-0EAB-554B-B47B-87CD777C275F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874800" y="5720400"/>
            <a:ext cx="2160000" cy="215444"/>
          </a:xfrm>
        </p:spPr>
        <p:txBody>
          <a:bodyPr wrap="square">
            <a:spAutoFit/>
          </a:bodyPr>
          <a:lstStyle>
            <a:lvl1pPr marL="0" indent="0" algn="r">
              <a:buNone/>
              <a:defRPr sz="1400" b="1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00:00 – 00:00 Uhr</a:t>
            </a:r>
          </a:p>
        </p:txBody>
      </p:sp>
      <p:sp>
        <p:nvSpPr>
          <p:cNvPr id="94" name="Titel 93">
            <a:extLst>
              <a:ext uri="{FF2B5EF4-FFF2-40B4-BE49-F238E27FC236}">
                <a16:creationId xmlns:a16="http://schemas.microsoft.com/office/drawing/2014/main" id="{00546911-C5C1-1D4E-9B0E-382C739B5B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4800" y="914400"/>
            <a:ext cx="9302400" cy="553998"/>
          </a:xfrm>
        </p:spPr>
        <p:txBody>
          <a:bodyPr/>
          <a:lstStyle/>
          <a:p>
            <a:r>
              <a:rPr lang="de-DE" dirty="0"/>
              <a:t>Ablaufplan</a:t>
            </a:r>
          </a:p>
        </p:txBody>
      </p:sp>
    </p:spTree>
    <p:extLst>
      <p:ext uri="{BB962C8B-B14F-4D97-AF65-F5344CB8AC3E}">
        <p14:creationId xmlns:p14="http://schemas.microsoft.com/office/powerpoint/2010/main" val="18585373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9">
            <a:extLst>
              <a:ext uri="{FF2B5EF4-FFF2-40B4-BE49-F238E27FC236}">
                <a16:creationId xmlns:a16="http://schemas.microsoft.com/office/drawing/2014/main" id="{E6C5422A-D9FC-1548-8C60-95A7BB2B4C6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76000" y="1467996"/>
            <a:ext cx="10440000" cy="276999"/>
          </a:xfrm>
        </p:spPr>
        <p:txBody>
          <a:bodyPr>
            <a:spAutoFit/>
          </a:bodyPr>
          <a:lstStyle>
            <a:lvl1pPr marL="0" indent="0" algn="l">
              <a:buNone/>
              <a:defRPr sz="1800" b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#Unterüberschrift</a:t>
            </a:r>
          </a:p>
        </p:txBody>
      </p:sp>
      <p:sp>
        <p:nvSpPr>
          <p:cNvPr id="4" name="Textplatzhalter 9">
            <a:extLst>
              <a:ext uri="{FF2B5EF4-FFF2-40B4-BE49-F238E27FC236}">
                <a16:creationId xmlns:a16="http://schemas.microsoft.com/office/drawing/2014/main" id="{AE9BE5F7-9A9F-6A42-8023-4990A835BC3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76000" y="4140000"/>
            <a:ext cx="3240000" cy="493200"/>
          </a:xfrm>
        </p:spPr>
        <p:txBody>
          <a:bodyPr wrap="square">
            <a:spAutoFit/>
          </a:bodyPr>
          <a:lstStyle>
            <a:lvl1pPr marL="0" indent="0" algn="l">
              <a:buNone/>
              <a:defRPr sz="1600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de-DE" dirty="0" err="1"/>
              <a:t>Agendapunkt</a:t>
            </a:r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C70A38D-DCD4-CA4C-A0AD-FC10C009FB8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876000" y="6523200"/>
            <a:ext cx="4114800" cy="153888"/>
          </a:xfrm>
        </p:spPr>
        <p:txBody>
          <a:bodyPr/>
          <a:lstStyle/>
          <a:p>
            <a:r>
              <a:rPr lang="en-GB" dirty="0"/>
              <a:t>Predicting the Quality of Coffee</a:t>
            </a:r>
          </a:p>
        </p:txBody>
      </p:sp>
      <p:sp>
        <p:nvSpPr>
          <p:cNvPr id="43" name="Textplatzhalter 42">
            <a:extLst>
              <a:ext uri="{FF2B5EF4-FFF2-40B4-BE49-F238E27FC236}">
                <a16:creationId xmlns:a16="http://schemas.microsoft.com/office/drawing/2014/main" id="{CED0AAB9-F2C6-2D44-92FB-7A097E368BB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28800" y="3818701"/>
            <a:ext cx="10386000" cy="36000"/>
          </a:xfrm>
          <a:solidFill>
            <a:schemeClr val="accent1"/>
          </a:solidFill>
        </p:spPr>
        <p:txBody>
          <a:bodyPr/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4" name="Textplatzhalter 42">
            <a:extLst>
              <a:ext uri="{FF2B5EF4-FFF2-40B4-BE49-F238E27FC236}">
                <a16:creationId xmlns:a16="http://schemas.microsoft.com/office/drawing/2014/main" id="{583F4343-DC01-AC4D-8822-C057DE4B39C3}"/>
              </a:ext>
            </a:extLst>
          </p:cNvPr>
          <p:cNvSpPr>
            <a:spLocks noGrp="1" noChangeAspect="1"/>
          </p:cNvSpPr>
          <p:nvPr>
            <p:ph type="body" sz="quarter" idx="18"/>
          </p:nvPr>
        </p:nvSpPr>
        <p:spPr>
          <a:xfrm>
            <a:off x="876000" y="3782701"/>
            <a:ext cx="108000" cy="108000"/>
          </a:xfrm>
          <a:prstGeom prst="ellipse">
            <a:avLst/>
          </a:prstGeom>
          <a:solidFill>
            <a:schemeClr val="tx1"/>
          </a:solidFill>
          <a:ln w="31750">
            <a:solidFill>
              <a:schemeClr val="accent1"/>
            </a:solidFill>
          </a:ln>
        </p:spPr>
        <p:txBody>
          <a:bodyPr/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6" name="Textplatzhalter 9">
            <a:extLst>
              <a:ext uri="{FF2B5EF4-FFF2-40B4-BE49-F238E27FC236}">
                <a16:creationId xmlns:a16="http://schemas.microsoft.com/office/drawing/2014/main" id="{5DFF1CFD-993A-0146-9DC4-5ED68D60E77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76000" y="4715999"/>
            <a:ext cx="3240000" cy="1404001"/>
          </a:xfrm>
        </p:spPr>
        <p:txBody>
          <a:bodyPr wrap="square">
            <a:noAutofit/>
          </a:bodyPr>
          <a:lstStyle>
            <a:lvl1pPr marL="180000" indent="-180000" algn="l">
              <a:buFont typeface="Wingdings" pitchFamily="2" charset="2"/>
              <a:buChar char="§"/>
              <a:defRPr sz="1400" b="0">
                <a:solidFill>
                  <a:schemeClr val="accent1"/>
                </a:solidFill>
                <a:latin typeface="+mn-lt"/>
              </a:defRPr>
            </a:lvl1pPr>
            <a:lvl2pPr>
              <a:defRPr sz="1400">
                <a:solidFill>
                  <a:schemeClr val="accent1"/>
                </a:solidFill>
              </a:defRPr>
            </a:lvl2pPr>
            <a:lvl3pPr>
              <a:defRPr sz="1400">
                <a:solidFill>
                  <a:schemeClr val="accent1"/>
                </a:solidFill>
              </a:defRPr>
            </a:lvl3pPr>
            <a:lvl4pPr>
              <a:defRPr sz="1400">
                <a:solidFill>
                  <a:schemeClr val="accent1"/>
                </a:solidFill>
              </a:defRPr>
            </a:lvl4pPr>
            <a:lvl5pPr>
              <a:defRPr sz="1400">
                <a:solidFill>
                  <a:schemeClr val="accent1"/>
                </a:solidFill>
              </a:defRPr>
            </a:lvl5pPr>
          </a:lstStyle>
          <a:p>
            <a:pPr lvl="0"/>
            <a:r>
              <a:rPr lang="de-DE" dirty="0"/>
              <a:t>Unterpunkt</a:t>
            </a:r>
          </a:p>
        </p:txBody>
      </p:sp>
      <p:sp>
        <p:nvSpPr>
          <p:cNvPr id="87" name="Textplatzhalter 9">
            <a:extLst>
              <a:ext uri="{FF2B5EF4-FFF2-40B4-BE49-F238E27FC236}">
                <a16:creationId xmlns:a16="http://schemas.microsoft.com/office/drawing/2014/main" id="{E8CDA2D8-50E4-A54B-8F9F-2DD26A6253E2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876000" y="3225625"/>
            <a:ext cx="3240000" cy="307777"/>
          </a:xfrm>
        </p:spPr>
        <p:txBody>
          <a:bodyPr wrap="square">
            <a:spAutoFit/>
          </a:bodyPr>
          <a:lstStyle>
            <a:lvl1pPr marL="0" indent="0" algn="l">
              <a:buNone/>
              <a:defRPr sz="2000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01.</a:t>
            </a:r>
          </a:p>
        </p:txBody>
      </p:sp>
      <p:sp>
        <p:nvSpPr>
          <p:cNvPr id="34" name="Textplatzhalter 9">
            <a:extLst>
              <a:ext uri="{FF2B5EF4-FFF2-40B4-BE49-F238E27FC236}">
                <a16:creationId xmlns:a16="http://schemas.microsoft.com/office/drawing/2014/main" id="{F8522D62-6CCB-0749-9737-255875E76E94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4474800" y="4140000"/>
            <a:ext cx="3240000" cy="493200"/>
          </a:xfrm>
        </p:spPr>
        <p:txBody>
          <a:bodyPr wrap="square">
            <a:spAutoFit/>
          </a:bodyPr>
          <a:lstStyle>
            <a:lvl1pPr marL="0" indent="0" algn="l">
              <a:buNone/>
              <a:defRPr sz="1600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de-DE" dirty="0" err="1"/>
              <a:t>Agendapunkt</a:t>
            </a:r>
            <a:endParaRPr lang="de-DE" dirty="0"/>
          </a:p>
        </p:txBody>
      </p:sp>
      <p:sp>
        <p:nvSpPr>
          <p:cNvPr id="35" name="Textplatzhalter 9">
            <a:extLst>
              <a:ext uri="{FF2B5EF4-FFF2-40B4-BE49-F238E27FC236}">
                <a16:creationId xmlns:a16="http://schemas.microsoft.com/office/drawing/2014/main" id="{03288196-6342-B241-8DED-754665982AB8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8074800" y="4140000"/>
            <a:ext cx="3240000" cy="493200"/>
          </a:xfrm>
        </p:spPr>
        <p:txBody>
          <a:bodyPr wrap="square">
            <a:spAutoFit/>
          </a:bodyPr>
          <a:lstStyle>
            <a:lvl1pPr marL="0" indent="0" algn="l">
              <a:buNone/>
              <a:defRPr sz="1600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de-DE" dirty="0" err="1"/>
              <a:t>Agendapunkt</a:t>
            </a:r>
            <a:endParaRPr lang="de-DE" dirty="0"/>
          </a:p>
        </p:txBody>
      </p:sp>
      <p:sp>
        <p:nvSpPr>
          <p:cNvPr id="38" name="Textplatzhalter 42">
            <a:extLst>
              <a:ext uri="{FF2B5EF4-FFF2-40B4-BE49-F238E27FC236}">
                <a16:creationId xmlns:a16="http://schemas.microsoft.com/office/drawing/2014/main" id="{9235E316-BF2B-9D4F-88F2-12A24AF5CB27}"/>
              </a:ext>
            </a:extLst>
          </p:cNvPr>
          <p:cNvSpPr>
            <a:spLocks noGrp="1" noChangeAspect="1"/>
          </p:cNvSpPr>
          <p:nvPr>
            <p:ph type="body" sz="quarter" idx="65"/>
          </p:nvPr>
        </p:nvSpPr>
        <p:spPr>
          <a:xfrm>
            <a:off x="4474800" y="3782701"/>
            <a:ext cx="108000" cy="108000"/>
          </a:xfrm>
          <a:prstGeom prst="ellipse">
            <a:avLst/>
          </a:prstGeom>
          <a:solidFill>
            <a:schemeClr val="tx1"/>
          </a:solidFill>
          <a:ln w="31750">
            <a:solidFill>
              <a:schemeClr val="accent1"/>
            </a:solidFill>
          </a:ln>
        </p:spPr>
        <p:txBody>
          <a:bodyPr/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Textplatzhalter 42">
            <a:extLst>
              <a:ext uri="{FF2B5EF4-FFF2-40B4-BE49-F238E27FC236}">
                <a16:creationId xmlns:a16="http://schemas.microsoft.com/office/drawing/2014/main" id="{58145021-1EC9-B740-8FD4-82D579AE0DC6}"/>
              </a:ext>
            </a:extLst>
          </p:cNvPr>
          <p:cNvSpPr>
            <a:spLocks noGrp="1" noChangeAspect="1"/>
          </p:cNvSpPr>
          <p:nvPr>
            <p:ph type="body" sz="quarter" idx="66"/>
          </p:nvPr>
        </p:nvSpPr>
        <p:spPr>
          <a:xfrm>
            <a:off x="8074800" y="3782701"/>
            <a:ext cx="108000" cy="108000"/>
          </a:xfrm>
          <a:prstGeom prst="ellipse">
            <a:avLst/>
          </a:prstGeom>
          <a:solidFill>
            <a:schemeClr val="tx1"/>
          </a:solidFill>
          <a:ln w="31750">
            <a:solidFill>
              <a:schemeClr val="accent1"/>
            </a:solidFill>
          </a:ln>
        </p:spPr>
        <p:txBody>
          <a:bodyPr/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Textplatzhalter 9">
            <a:extLst>
              <a:ext uri="{FF2B5EF4-FFF2-40B4-BE49-F238E27FC236}">
                <a16:creationId xmlns:a16="http://schemas.microsoft.com/office/drawing/2014/main" id="{AF003DB8-A162-9D4A-B5D6-A2E0B8FC57C8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4474800" y="3225625"/>
            <a:ext cx="3240000" cy="307777"/>
          </a:xfrm>
        </p:spPr>
        <p:txBody>
          <a:bodyPr wrap="square">
            <a:spAutoFit/>
          </a:bodyPr>
          <a:lstStyle>
            <a:lvl1pPr marL="0" indent="0" algn="l">
              <a:buNone/>
              <a:defRPr sz="2000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02.</a:t>
            </a:r>
          </a:p>
        </p:txBody>
      </p:sp>
      <p:sp>
        <p:nvSpPr>
          <p:cNvPr id="42" name="Textplatzhalter 9">
            <a:extLst>
              <a:ext uri="{FF2B5EF4-FFF2-40B4-BE49-F238E27FC236}">
                <a16:creationId xmlns:a16="http://schemas.microsoft.com/office/drawing/2014/main" id="{0C44649C-8E97-1D45-A006-0687FCF5D357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8074800" y="3225625"/>
            <a:ext cx="3240000" cy="307777"/>
          </a:xfrm>
        </p:spPr>
        <p:txBody>
          <a:bodyPr wrap="square">
            <a:spAutoFit/>
          </a:bodyPr>
          <a:lstStyle>
            <a:lvl1pPr marL="0" indent="0" algn="l">
              <a:buNone/>
              <a:defRPr sz="2000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03.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9A334070-07C0-DB4C-9A3B-4CCBFF10A4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6000" y="913998"/>
            <a:ext cx="9302400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dirty="0" err="1"/>
              <a:t>Presentation</a:t>
            </a:r>
            <a:r>
              <a:rPr lang="de-DE" dirty="0"/>
              <a:t> </a:t>
            </a:r>
            <a:r>
              <a:rPr lang="de-DE" dirty="0" err="1"/>
              <a:t>agenda</a:t>
            </a:r>
            <a:endParaRPr lang="de-DE" dirty="0"/>
          </a:p>
        </p:txBody>
      </p:sp>
      <p:sp>
        <p:nvSpPr>
          <p:cNvPr id="19" name="Textplatzhalter 9">
            <a:extLst>
              <a:ext uri="{FF2B5EF4-FFF2-40B4-BE49-F238E27FC236}">
                <a16:creationId xmlns:a16="http://schemas.microsoft.com/office/drawing/2014/main" id="{B0B8E180-B70B-3C43-A8B9-2FADB941C97B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4474800" y="4715999"/>
            <a:ext cx="3240000" cy="1404001"/>
          </a:xfrm>
        </p:spPr>
        <p:txBody>
          <a:bodyPr wrap="square">
            <a:noAutofit/>
          </a:bodyPr>
          <a:lstStyle>
            <a:lvl1pPr marL="180000" indent="-180000" algn="l">
              <a:buFont typeface="Wingdings" pitchFamily="2" charset="2"/>
              <a:buChar char="§"/>
              <a:defRPr sz="1400" b="0">
                <a:solidFill>
                  <a:schemeClr val="accent1"/>
                </a:solidFill>
                <a:latin typeface="+mn-lt"/>
              </a:defRPr>
            </a:lvl1pPr>
            <a:lvl2pPr>
              <a:defRPr sz="1400">
                <a:solidFill>
                  <a:schemeClr val="accent1"/>
                </a:solidFill>
              </a:defRPr>
            </a:lvl2pPr>
            <a:lvl3pPr>
              <a:defRPr sz="1400">
                <a:solidFill>
                  <a:schemeClr val="accent1"/>
                </a:solidFill>
              </a:defRPr>
            </a:lvl3pPr>
            <a:lvl4pPr>
              <a:defRPr sz="1400">
                <a:solidFill>
                  <a:schemeClr val="accent1"/>
                </a:solidFill>
              </a:defRPr>
            </a:lvl4pPr>
            <a:lvl5pPr>
              <a:defRPr sz="1400">
                <a:solidFill>
                  <a:schemeClr val="accent1"/>
                </a:solidFill>
              </a:defRPr>
            </a:lvl5pPr>
          </a:lstStyle>
          <a:p>
            <a:pPr lvl="0"/>
            <a:r>
              <a:rPr lang="de-DE" dirty="0"/>
              <a:t>Unterpunkt</a:t>
            </a:r>
          </a:p>
        </p:txBody>
      </p:sp>
      <p:sp>
        <p:nvSpPr>
          <p:cNvPr id="21" name="Textplatzhalter 9">
            <a:extLst>
              <a:ext uri="{FF2B5EF4-FFF2-40B4-BE49-F238E27FC236}">
                <a16:creationId xmlns:a16="http://schemas.microsoft.com/office/drawing/2014/main" id="{C54A6B6F-8363-224C-BF7C-8CF157B27C1A}"/>
              </a:ext>
            </a:extLst>
          </p:cNvPr>
          <p:cNvSpPr>
            <a:spLocks noGrp="1"/>
          </p:cNvSpPr>
          <p:nvPr>
            <p:ph type="body" sz="quarter" idx="70" hasCustomPrompt="1"/>
          </p:nvPr>
        </p:nvSpPr>
        <p:spPr>
          <a:xfrm>
            <a:off x="8074800" y="4715999"/>
            <a:ext cx="3240000" cy="1404001"/>
          </a:xfrm>
        </p:spPr>
        <p:txBody>
          <a:bodyPr wrap="square">
            <a:noAutofit/>
          </a:bodyPr>
          <a:lstStyle>
            <a:lvl1pPr marL="180000" indent="-180000" algn="l">
              <a:buFont typeface="Wingdings" pitchFamily="2" charset="2"/>
              <a:buChar char="§"/>
              <a:defRPr sz="1400" b="0">
                <a:solidFill>
                  <a:schemeClr val="accent1"/>
                </a:solidFill>
                <a:latin typeface="+mn-lt"/>
              </a:defRPr>
            </a:lvl1pPr>
            <a:lvl2pPr>
              <a:defRPr sz="1400">
                <a:solidFill>
                  <a:schemeClr val="accent1"/>
                </a:solidFill>
              </a:defRPr>
            </a:lvl2pPr>
            <a:lvl3pPr>
              <a:defRPr sz="1400">
                <a:solidFill>
                  <a:schemeClr val="accent1"/>
                </a:solidFill>
              </a:defRPr>
            </a:lvl3pPr>
            <a:lvl4pPr>
              <a:defRPr sz="1400">
                <a:solidFill>
                  <a:schemeClr val="accent1"/>
                </a:solidFill>
              </a:defRPr>
            </a:lvl4pPr>
            <a:lvl5pPr>
              <a:defRPr sz="1400">
                <a:solidFill>
                  <a:schemeClr val="accent1"/>
                </a:solidFill>
              </a:defRPr>
            </a:lvl5pPr>
          </a:lstStyle>
          <a:p>
            <a:pPr lvl="0"/>
            <a:r>
              <a:rPr lang="de-DE" dirty="0"/>
              <a:t>Unterpunkt</a:t>
            </a:r>
          </a:p>
        </p:txBody>
      </p:sp>
    </p:spTree>
    <p:extLst>
      <p:ext uri="{BB962C8B-B14F-4D97-AF65-F5344CB8AC3E}">
        <p14:creationId xmlns:p14="http://schemas.microsoft.com/office/powerpoint/2010/main" val="10134055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9">
            <a:extLst>
              <a:ext uri="{FF2B5EF4-FFF2-40B4-BE49-F238E27FC236}">
                <a16:creationId xmlns:a16="http://schemas.microsoft.com/office/drawing/2014/main" id="{E6C5422A-D9FC-1548-8C60-95A7BB2B4C6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76000" y="1467996"/>
            <a:ext cx="10440000" cy="276999"/>
          </a:xfrm>
        </p:spPr>
        <p:txBody>
          <a:bodyPr>
            <a:spAutoFit/>
          </a:bodyPr>
          <a:lstStyle>
            <a:lvl1pPr marL="0" indent="0" algn="l">
              <a:buNone/>
              <a:defRPr sz="1800" b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#Unterüberschrift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832EF3BA-D426-1543-A2C0-0FABB634517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GB" noProof="0" dirty="0"/>
              <a:t>Predicting the Quality of Coffee</a:t>
            </a:r>
          </a:p>
        </p:txBody>
      </p:sp>
      <p:sp>
        <p:nvSpPr>
          <p:cNvPr id="6" name="Textplatzhalter 9">
            <a:extLst>
              <a:ext uri="{FF2B5EF4-FFF2-40B4-BE49-F238E27FC236}">
                <a16:creationId xmlns:a16="http://schemas.microsoft.com/office/drawing/2014/main" id="{982DEE7B-716F-3B4B-9241-4EB2FF96C82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76000" y="1980001"/>
            <a:ext cx="10440000" cy="4140000"/>
          </a:xfrm>
        </p:spPr>
        <p:txBody>
          <a:bodyPr>
            <a:noAutofit/>
          </a:bodyPr>
          <a:lstStyle>
            <a:lvl1pPr marL="0" indent="0" algn="l">
              <a:buNone/>
              <a:defRPr sz="16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de-DE" dirty="0"/>
              <a:t>Text hinzufügen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37C43E71-AADA-9D48-98E9-021494DD18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6000" y="913998"/>
            <a:ext cx="9302400" cy="553998"/>
          </a:xfrm>
        </p:spPr>
        <p:txBody>
          <a:bodyPr/>
          <a:lstStyle/>
          <a:p>
            <a:r>
              <a:rPr lang="de-DE" dirty="0"/>
              <a:t>Überschrift</a:t>
            </a:r>
          </a:p>
        </p:txBody>
      </p:sp>
    </p:spTree>
    <p:extLst>
      <p:ext uri="{BB962C8B-B14F-4D97-AF65-F5344CB8AC3E}">
        <p14:creationId xmlns:p14="http://schemas.microsoft.com/office/powerpoint/2010/main" val="8295597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9">
            <a:extLst>
              <a:ext uri="{FF2B5EF4-FFF2-40B4-BE49-F238E27FC236}">
                <a16:creationId xmlns:a16="http://schemas.microsoft.com/office/drawing/2014/main" id="{E6C5422A-D9FC-1548-8C60-95A7BB2B4C6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76000" y="1467996"/>
            <a:ext cx="10440000" cy="276999"/>
          </a:xfrm>
        </p:spPr>
        <p:txBody>
          <a:bodyPr>
            <a:spAutoFit/>
          </a:bodyPr>
          <a:lstStyle>
            <a:lvl1pPr marL="0" indent="0" algn="l">
              <a:buNone/>
              <a:defRPr sz="1800" b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#Unterüberschrift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832EF3BA-D426-1543-A2C0-0FABB634517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876000" y="6523200"/>
            <a:ext cx="4114800" cy="153888"/>
          </a:xfrm>
        </p:spPr>
        <p:txBody>
          <a:bodyPr/>
          <a:lstStyle/>
          <a:p>
            <a:r>
              <a:rPr lang="en-GB" dirty="0"/>
              <a:t>Predicting the Quality of Coffee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47579477-97A2-3841-AF69-3C2D1B7B23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6000" y="913998"/>
            <a:ext cx="9302400" cy="553998"/>
          </a:xfrm>
        </p:spPr>
        <p:txBody>
          <a:bodyPr/>
          <a:lstStyle/>
          <a:p>
            <a:r>
              <a:rPr lang="de-DE" dirty="0"/>
              <a:t>Überschrift</a:t>
            </a:r>
          </a:p>
        </p:txBody>
      </p:sp>
    </p:spTree>
    <p:extLst>
      <p:ext uri="{BB962C8B-B14F-4D97-AF65-F5344CB8AC3E}">
        <p14:creationId xmlns:p14="http://schemas.microsoft.com/office/powerpoint/2010/main" val="4109009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o Slide Coff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9">
            <a:extLst>
              <a:ext uri="{FF2B5EF4-FFF2-40B4-BE49-F238E27FC236}">
                <a16:creationId xmlns:a16="http://schemas.microsoft.com/office/drawing/2014/main" id="{E6C5422A-D9FC-1548-8C60-95A7BB2B4C6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76000" y="1467996"/>
            <a:ext cx="10440000" cy="276999"/>
          </a:xfrm>
        </p:spPr>
        <p:txBody>
          <a:bodyPr>
            <a:spAutoFit/>
          </a:bodyPr>
          <a:lstStyle>
            <a:lvl1pPr marL="0" indent="0" algn="l">
              <a:buNone/>
              <a:defRPr sz="1800" b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#Unterüberschrift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832EF3BA-D426-1543-A2C0-0FABB634517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876000" y="6523200"/>
            <a:ext cx="4114800" cy="153888"/>
          </a:xfrm>
        </p:spPr>
        <p:txBody>
          <a:bodyPr/>
          <a:lstStyle/>
          <a:p>
            <a:r>
              <a:rPr lang="en-GB" dirty="0"/>
              <a:t>Predicting the Quality of Coffee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47579477-97A2-3841-AF69-3C2D1B7B23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6000" y="913998"/>
            <a:ext cx="9302400" cy="553998"/>
          </a:xfrm>
        </p:spPr>
        <p:txBody>
          <a:bodyPr/>
          <a:lstStyle/>
          <a:p>
            <a:r>
              <a:rPr lang="de-DE" dirty="0"/>
              <a:t>Überschrift</a:t>
            </a:r>
          </a:p>
        </p:txBody>
      </p:sp>
    </p:spTree>
    <p:extLst>
      <p:ext uri="{BB962C8B-B14F-4D97-AF65-F5344CB8AC3E}">
        <p14:creationId xmlns:p14="http://schemas.microsoft.com/office/powerpoint/2010/main" val="6397413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9">
            <a:extLst>
              <a:ext uri="{FF2B5EF4-FFF2-40B4-BE49-F238E27FC236}">
                <a16:creationId xmlns:a16="http://schemas.microsoft.com/office/drawing/2014/main" id="{E6C5422A-D9FC-1548-8C60-95A7BB2B4C6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76000" y="1467996"/>
            <a:ext cx="10440000" cy="276999"/>
          </a:xfrm>
        </p:spPr>
        <p:txBody>
          <a:bodyPr>
            <a:spAutoFit/>
          </a:bodyPr>
          <a:lstStyle>
            <a:lvl1pPr marL="0" indent="0" algn="l">
              <a:buNone/>
              <a:defRPr sz="1800" b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#Unterüberschrift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832EF3BA-D426-1543-A2C0-0FABB634517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876000" y="6523200"/>
            <a:ext cx="4114800" cy="153888"/>
          </a:xfrm>
        </p:spPr>
        <p:txBody>
          <a:bodyPr/>
          <a:lstStyle/>
          <a:p>
            <a:r>
              <a:rPr lang="en-GB" dirty="0"/>
              <a:t>Predicting the Quality of Coffee</a:t>
            </a:r>
          </a:p>
        </p:txBody>
      </p:sp>
      <p:sp>
        <p:nvSpPr>
          <p:cNvPr id="7" name="Tabellenplatzhalter 6">
            <a:extLst>
              <a:ext uri="{FF2B5EF4-FFF2-40B4-BE49-F238E27FC236}">
                <a16:creationId xmlns:a16="http://schemas.microsoft.com/office/drawing/2014/main" id="{A8B6B6EA-8CD0-D240-9A45-1104196A87F9}"/>
              </a:ext>
            </a:extLst>
          </p:cNvPr>
          <p:cNvSpPr>
            <a:spLocks noGrp="1"/>
          </p:cNvSpPr>
          <p:nvPr>
            <p:ph type="tbl" sz="quarter" idx="16" hasCustomPrompt="1"/>
          </p:nvPr>
        </p:nvSpPr>
        <p:spPr>
          <a:xfrm>
            <a:off x="876000" y="1980001"/>
            <a:ext cx="10440000" cy="4140000"/>
          </a:xfrm>
        </p:spPr>
        <p:txBody>
          <a:bodyPr bIns="827999" anchor="ctr" anchorCtr="0"/>
          <a:lstStyle>
            <a:lvl1pPr marL="0" indent="0" algn="ctr">
              <a:buNone/>
              <a:defRPr/>
            </a:lvl1pPr>
          </a:lstStyle>
          <a:p>
            <a:r>
              <a:rPr lang="de-DE" dirty="0"/>
              <a:t>Tabelle durch klicken auf das Symbol hinzufügen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7A61EB1B-EC60-EC4C-A685-ED897BA63B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6000" y="913998"/>
            <a:ext cx="9302400" cy="553998"/>
          </a:xfrm>
        </p:spPr>
        <p:txBody>
          <a:bodyPr/>
          <a:lstStyle/>
          <a:p>
            <a:r>
              <a:rPr lang="de-DE" dirty="0"/>
              <a:t>Überschrift</a:t>
            </a:r>
          </a:p>
        </p:txBody>
      </p:sp>
    </p:spTree>
    <p:extLst>
      <p:ext uri="{BB962C8B-B14F-4D97-AF65-F5344CB8AC3E}">
        <p14:creationId xmlns:p14="http://schemas.microsoft.com/office/powerpoint/2010/main" val="32950838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rrowchar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9">
            <a:extLst>
              <a:ext uri="{FF2B5EF4-FFF2-40B4-BE49-F238E27FC236}">
                <a16:creationId xmlns:a16="http://schemas.microsoft.com/office/drawing/2014/main" id="{E6C5422A-D9FC-1548-8C60-95A7BB2B4C6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76000" y="1467996"/>
            <a:ext cx="10440000" cy="276999"/>
          </a:xfrm>
        </p:spPr>
        <p:txBody>
          <a:bodyPr>
            <a:spAutoFit/>
          </a:bodyPr>
          <a:lstStyle>
            <a:lvl1pPr marL="0" indent="0" algn="l">
              <a:buNone/>
              <a:defRPr sz="1800" b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#Unterüberschrift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832EF3BA-D426-1543-A2C0-0FABB634517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3" name="Textplatzhalter 13">
            <a:extLst>
              <a:ext uri="{FF2B5EF4-FFF2-40B4-BE49-F238E27FC236}">
                <a16:creationId xmlns:a16="http://schemas.microsoft.com/office/drawing/2014/main" id="{6F11F7C9-6A70-984C-B45A-6F8C77A3303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76000" y="1980000"/>
            <a:ext cx="3708000" cy="900000"/>
          </a:xfrm>
          <a:prstGeom prst="homePlate">
            <a:avLst/>
          </a:prstGeom>
          <a:solidFill>
            <a:schemeClr val="accent1"/>
          </a:solidFill>
        </p:spPr>
        <p:txBody>
          <a:bodyPr lIns="216000" rIns="216000" anchor="ctr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de-DE" dirty="0"/>
              <a:t>Text</a:t>
            </a:r>
          </a:p>
        </p:txBody>
      </p:sp>
      <p:sp>
        <p:nvSpPr>
          <p:cNvPr id="27" name="Textplatzhalter 13">
            <a:extLst>
              <a:ext uri="{FF2B5EF4-FFF2-40B4-BE49-F238E27FC236}">
                <a16:creationId xmlns:a16="http://schemas.microsoft.com/office/drawing/2014/main" id="{A710F19E-B80D-0741-82D6-742E05E8B40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76000" y="3060000"/>
            <a:ext cx="3708000" cy="900000"/>
          </a:xfrm>
          <a:prstGeom prst="homePlate">
            <a:avLst/>
          </a:prstGeom>
          <a:solidFill>
            <a:schemeClr val="accent1"/>
          </a:solidFill>
        </p:spPr>
        <p:txBody>
          <a:bodyPr lIns="216000" rIns="216000" anchor="ctr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de-DE" dirty="0"/>
              <a:t>Text</a:t>
            </a:r>
          </a:p>
        </p:txBody>
      </p:sp>
      <p:sp>
        <p:nvSpPr>
          <p:cNvPr id="29" name="Textplatzhalter 13">
            <a:extLst>
              <a:ext uri="{FF2B5EF4-FFF2-40B4-BE49-F238E27FC236}">
                <a16:creationId xmlns:a16="http://schemas.microsoft.com/office/drawing/2014/main" id="{273A0AC6-48B0-1C4E-9B7F-0A761997F2E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76000" y="4140000"/>
            <a:ext cx="3708000" cy="900000"/>
          </a:xfrm>
          <a:prstGeom prst="homePlate">
            <a:avLst/>
          </a:prstGeom>
          <a:solidFill>
            <a:schemeClr val="accent1"/>
          </a:solidFill>
        </p:spPr>
        <p:txBody>
          <a:bodyPr lIns="216000" rIns="216000" anchor="ctr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de-DE" dirty="0"/>
              <a:t>Text</a:t>
            </a:r>
          </a:p>
        </p:txBody>
      </p:sp>
      <p:sp>
        <p:nvSpPr>
          <p:cNvPr id="31" name="Textplatzhalter 13">
            <a:extLst>
              <a:ext uri="{FF2B5EF4-FFF2-40B4-BE49-F238E27FC236}">
                <a16:creationId xmlns:a16="http://schemas.microsoft.com/office/drawing/2014/main" id="{456F84CF-7490-5043-B8FA-D9117BCB04D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76000" y="5220001"/>
            <a:ext cx="3708000" cy="900000"/>
          </a:xfrm>
          <a:prstGeom prst="homePlate">
            <a:avLst/>
          </a:prstGeom>
          <a:solidFill>
            <a:schemeClr val="accent1"/>
          </a:solidFill>
        </p:spPr>
        <p:txBody>
          <a:bodyPr lIns="216000" rIns="216000" anchor="ctr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de-DE" dirty="0"/>
              <a:t>Text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7D1AAF66-56E7-204F-B9DE-FA1196E669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6000" y="913998"/>
            <a:ext cx="9302400" cy="553998"/>
          </a:xfrm>
        </p:spPr>
        <p:txBody>
          <a:bodyPr/>
          <a:lstStyle/>
          <a:p>
            <a:r>
              <a:rPr lang="de-DE" dirty="0"/>
              <a:t>Überschrift</a:t>
            </a:r>
          </a:p>
        </p:txBody>
      </p:sp>
      <p:sp>
        <p:nvSpPr>
          <p:cNvPr id="14" name="Textplatzhalter 9">
            <a:extLst>
              <a:ext uri="{FF2B5EF4-FFF2-40B4-BE49-F238E27FC236}">
                <a16:creationId xmlns:a16="http://schemas.microsoft.com/office/drawing/2014/main" id="{88C4A373-5FA7-DF45-9871-32BB4A2C6353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4240104" y="1980000"/>
            <a:ext cx="7523999" cy="900000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lIns="216000" rIns="216000" anchor="ctr" anchorCtr="0">
            <a:noAutofit/>
          </a:bodyPr>
          <a:lstStyle>
            <a:lvl1pPr marL="180000" indent="-180000" algn="l">
              <a:buClrTx/>
              <a:buFont typeface="Wingdings" pitchFamily="2" charset="2"/>
              <a:buChar char="§"/>
              <a:defRPr sz="1400" b="0">
                <a:solidFill>
                  <a:schemeClr val="tx1"/>
                </a:solidFill>
                <a:latin typeface="+mn-lt"/>
              </a:defRPr>
            </a:lvl1pPr>
            <a:lvl2pPr>
              <a:buClrTx/>
              <a:defRPr sz="1400">
                <a:solidFill>
                  <a:schemeClr val="tx1"/>
                </a:solidFill>
              </a:defRPr>
            </a:lvl2pPr>
            <a:lvl3pPr>
              <a:buClrTx/>
              <a:defRPr sz="1400">
                <a:solidFill>
                  <a:schemeClr val="tx1"/>
                </a:solidFill>
              </a:defRPr>
            </a:lvl3pPr>
            <a:lvl4pPr>
              <a:buClrTx/>
              <a:defRPr sz="1400">
                <a:solidFill>
                  <a:schemeClr val="tx1"/>
                </a:solidFill>
              </a:defRPr>
            </a:lvl4pPr>
            <a:lvl5pPr>
              <a:buClrTx/>
              <a:defRPr sz="1400">
                <a:solidFill>
                  <a:schemeClr val="tx1"/>
                </a:solidFill>
              </a:defRPr>
            </a:lvl5pPr>
            <a:lvl6pPr marL="2286000" indent="0">
              <a:buNone/>
              <a:defRPr/>
            </a:lvl6pPr>
          </a:lstStyle>
          <a:p>
            <a:pPr lvl="0"/>
            <a:r>
              <a:rPr lang="de-DE" dirty="0"/>
              <a:t>Text</a:t>
            </a:r>
          </a:p>
        </p:txBody>
      </p:sp>
      <p:sp>
        <p:nvSpPr>
          <p:cNvPr id="15" name="Textplatzhalter 9">
            <a:extLst>
              <a:ext uri="{FF2B5EF4-FFF2-40B4-BE49-F238E27FC236}">
                <a16:creationId xmlns:a16="http://schemas.microsoft.com/office/drawing/2014/main" id="{F8EF6C92-FE4B-6F47-880F-D4839AE52CF3}"/>
              </a:ext>
            </a:extLst>
          </p:cNvPr>
          <p:cNvSpPr>
            <a:spLocks noGrp="1"/>
          </p:cNvSpPr>
          <p:nvPr>
            <p:ph type="body" sz="quarter" idx="70" hasCustomPrompt="1"/>
          </p:nvPr>
        </p:nvSpPr>
        <p:spPr>
          <a:xfrm>
            <a:off x="4240104" y="3060000"/>
            <a:ext cx="7523999" cy="900000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lIns="216000" rIns="216000" anchor="ctr" anchorCtr="0">
            <a:noAutofit/>
          </a:bodyPr>
          <a:lstStyle>
            <a:lvl1pPr marL="180000" indent="-180000" algn="l">
              <a:buClrTx/>
              <a:buFont typeface="Wingdings" pitchFamily="2" charset="2"/>
              <a:buChar char="§"/>
              <a:defRPr sz="1400" b="0">
                <a:solidFill>
                  <a:schemeClr val="tx1"/>
                </a:solidFill>
                <a:latin typeface="+mn-lt"/>
              </a:defRPr>
            </a:lvl1pPr>
            <a:lvl2pPr>
              <a:buClrTx/>
              <a:defRPr sz="1400">
                <a:solidFill>
                  <a:schemeClr val="tx1"/>
                </a:solidFill>
              </a:defRPr>
            </a:lvl2pPr>
            <a:lvl3pPr>
              <a:buClrTx/>
              <a:defRPr sz="1400">
                <a:solidFill>
                  <a:schemeClr val="tx1"/>
                </a:solidFill>
              </a:defRPr>
            </a:lvl3pPr>
            <a:lvl4pPr>
              <a:buClrTx/>
              <a:defRPr sz="1400">
                <a:solidFill>
                  <a:schemeClr val="tx1"/>
                </a:solidFill>
              </a:defRPr>
            </a:lvl4pPr>
            <a:lvl5pPr>
              <a:buClrTx/>
              <a:defRPr sz="1400">
                <a:solidFill>
                  <a:schemeClr val="tx1"/>
                </a:solidFill>
              </a:defRPr>
            </a:lvl5pPr>
            <a:lvl6pPr marL="2286000" indent="0">
              <a:buNone/>
              <a:defRPr/>
            </a:lvl6pPr>
          </a:lstStyle>
          <a:p>
            <a:pPr lvl="0"/>
            <a:r>
              <a:rPr lang="de-DE" dirty="0"/>
              <a:t>Text</a:t>
            </a:r>
          </a:p>
        </p:txBody>
      </p:sp>
      <p:sp>
        <p:nvSpPr>
          <p:cNvPr id="16" name="Textplatzhalter 9">
            <a:extLst>
              <a:ext uri="{FF2B5EF4-FFF2-40B4-BE49-F238E27FC236}">
                <a16:creationId xmlns:a16="http://schemas.microsoft.com/office/drawing/2014/main" id="{8AB34FD2-1436-7A43-B827-19854928D35F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4240104" y="4140000"/>
            <a:ext cx="7523999" cy="900000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lIns="216000" rIns="216000" anchor="ctr" anchorCtr="0">
            <a:noAutofit/>
          </a:bodyPr>
          <a:lstStyle>
            <a:lvl1pPr marL="180000" indent="-180000" algn="l">
              <a:buClrTx/>
              <a:buFont typeface="Wingdings" pitchFamily="2" charset="2"/>
              <a:buChar char="§"/>
              <a:defRPr sz="1400" b="0">
                <a:solidFill>
                  <a:schemeClr val="tx1"/>
                </a:solidFill>
                <a:latin typeface="+mn-lt"/>
              </a:defRPr>
            </a:lvl1pPr>
            <a:lvl2pPr>
              <a:buClrTx/>
              <a:defRPr sz="1400">
                <a:solidFill>
                  <a:schemeClr val="tx1"/>
                </a:solidFill>
              </a:defRPr>
            </a:lvl2pPr>
            <a:lvl3pPr>
              <a:buClrTx/>
              <a:defRPr sz="1400">
                <a:solidFill>
                  <a:schemeClr val="tx1"/>
                </a:solidFill>
              </a:defRPr>
            </a:lvl3pPr>
            <a:lvl4pPr>
              <a:buClrTx/>
              <a:defRPr sz="1400">
                <a:solidFill>
                  <a:schemeClr val="tx1"/>
                </a:solidFill>
              </a:defRPr>
            </a:lvl4pPr>
            <a:lvl5pPr>
              <a:buClrTx/>
              <a:defRPr sz="1400">
                <a:solidFill>
                  <a:schemeClr val="tx1"/>
                </a:solidFill>
              </a:defRPr>
            </a:lvl5pPr>
            <a:lvl6pPr marL="2286000" indent="0">
              <a:buNone/>
              <a:defRPr/>
            </a:lvl6pPr>
          </a:lstStyle>
          <a:p>
            <a:pPr lvl="0"/>
            <a:r>
              <a:rPr lang="de-DE" dirty="0"/>
              <a:t>Text</a:t>
            </a:r>
          </a:p>
        </p:txBody>
      </p:sp>
      <p:sp>
        <p:nvSpPr>
          <p:cNvPr id="20" name="Textplatzhalter 9">
            <a:extLst>
              <a:ext uri="{FF2B5EF4-FFF2-40B4-BE49-F238E27FC236}">
                <a16:creationId xmlns:a16="http://schemas.microsoft.com/office/drawing/2014/main" id="{CB35CD2C-3C37-0043-ABC7-610E8CA2131F}"/>
              </a:ext>
            </a:extLst>
          </p:cNvPr>
          <p:cNvSpPr>
            <a:spLocks noGrp="1"/>
          </p:cNvSpPr>
          <p:nvPr>
            <p:ph type="body" sz="quarter" idx="72" hasCustomPrompt="1"/>
          </p:nvPr>
        </p:nvSpPr>
        <p:spPr>
          <a:xfrm>
            <a:off x="4240104" y="5220001"/>
            <a:ext cx="7523999" cy="900000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lIns="216000" rIns="216000" anchor="ctr" anchorCtr="0">
            <a:noAutofit/>
          </a:bodyPr>
          <a:lstStyle>
            <a:lvl1pPr marL="180000" indent="-180000" algn="l">
              <a:buClrTx/>
              <a:buFont typeface="Wingdings" pitchFamily="2" charset="2"/>
              <a:buChar char="§"/>
              <a:defRPr sz="1400" b="0">
                <a:solidFill>
                  <a:schemeClr val="tx1"/>
                </a:solidFill>
                <a:latin typeface="+mn-lt"/>
              </a:defRPr>
            </a:lvl1pPr>
            <a:lvl2pPr>
              <a:buClrTx/>
              <a:defRPr sz="1400">
                <a:solidFill>
                  <a:schemeClr val="tx1"/>
                </a:solidFill>
              </a:defRPr>
            </a:lvl2pPr>
            <a:lvl3pPr>
              <a:buClrTx/>
              <a:defRPr sz="1400">
                <a:solidFill>
                  <a:schemeClr val="tx1"/>
                </a:solidFill>
              </a:defRPr>
            </a:lvl3pPr>
            <a:lvl4pPr>
              <a:buClrTx/>
              <a:defRPr sz="1400">
                <a:solidFill>
                  <a:schemeClr val="tx1"/>
                </a:solidFill>
              </a:defRPr>
            </a:lvl4pPr>
            <a:lvl5pPr>
              <a:buClrTx/>
              <a:defRPr sz="1400">
                <a:solidFill>
                  <a:schemeClr val="tx1"/>
                </a:solidFill>
              </a:defRPr>
            </a:lvl5pPr>
            <a:lvl6pPr marL="2286000" indent="0">
              <a:buNone/>
              <a:defRPr/>
            </a:lvl6pPr>
          </a:lstStyle>
          <a:p>
            <a:pPr lvl="0"/>
            <a:r>
              <a:rPr lang="de-DE" dirty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32702689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74CA7FFF-E255-514E-9185-A3556C7421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000" y="913998"/>
            <a:ext cx="9302400" cy="553998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/>
          <a:p>
            <a:r>
              <a:rPr lang="de-DE" dirty="0"/>
              <a:t>Überschrift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312EEE3-E98B-7640-B691-89C207364B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76000" y="1850571"/>
            <a:ext cx="10440000" cy="398797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C3ADAEBA-205B-2949-9695-1E212E2EB47E}"/>
              </a:ext>
            </a:extLst>
          </p:cNvPr>
          <p:cNvSpPr txBox="1"/>
          <p:nvPr userDrawn="1"/>
        </p:nvSpPr>
        <p:spPr>
          <a:xfrm>
            <a:off x="8008417" y="6523200"/>
            <a:ext cx="2805255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de-DE" sz="1000" dirty="0">
                <a:solidFill>
                  <a:schemeClr val="accent1"/>
                </a:solidFill>
              </a:rPr>
              <a:t>Coffee Quality | 27.11.2021| </a:t>
            </a:r>
            <a:r>
              <a:rPr lang="de-DE" sz="1000" dirty="0" err="1">
                <a:solidFill>
                  <a:schemeClr val="accent1"/>
                </a:solidFill>
              </a:rPr>
              <a:t>Ironhack</a:t>
            </a:r>
            <a:r>
              <a:rPr lang="de-DE" sz="1000" dirty="0">
                <a:solidFill>
                  <a:schemeClr val="accent1"/>
                </a:solidFill>
              </a:rPr>
              <a:t> | Karolin Diede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2FADB673-EEF9-EB49-8C3B-FB00B1781D04}"/>
              </a:ext>
            </a:extLst>
          </p:cNvPr>
          <p:cNvSpPr txBox="1"/>
          <p:nvPr userDrawn="1"/>
        </p:nvSpPr>
        <p:spPr>
          <a:xfrm>
            <a:off x="11051504" y="6523200"/>
            <a:ext cx="264496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fld id="{A55F94AC-ED39-6D4E-AF42-258B9DF28433}" type="slidenum">
              <a:rPr lang="de-DE" sz="1000" smtClean="0">
                <a:solidFill>
                  <a:schemeClr val="accent1"/>
                </a:solidFill>
              </a:rPr>
              <a:t>‹#›</a:t>
            </a:fld>
            <a:endParaRPr lang="de-DE" sz="1000" dirty="0">
              <a:solidFill>
                <a:schemeClr val="accent1"/>
              </a:solidFill>
            </a:endParaRPr>
          </a:p>
        </p:txBody>
      </p:sp>
      <p:sp>
        <p:nvSpPr>
          <p:cNvPr id="12" name="Fußzeilenplatzhalter 11">
            <a:extLst>
              <a:ext uri="{FF2B5EF4-FFF2-40B4-BE49-F238E27FC236}">
                <a16:creationId xmlns:a16="http://schemas.microsoft.com/office/drawing/2014/main" id="{B0F6E55C-FCE5-574C-9F4A-D516986CB1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76000" y="6523200"/>
            <a:ext cx="4114800" cy="153888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l">
              <a:defRPr sz="1000">
                <a:solidFill>
                  <a:schemeClr val="accent1"/>
                </a:solidFill>
              </a:defRPr>
            </a:lvl1pPr>
          </a:lstStyle>
          <a:p>
            <a:r>
              <a:rPr lang="en-GB" noProof="0" dirty="0"/>
              <a:t>Predicting the Quality of Coffee</a:t>
            </a:r>
          </a:p>
        </p:txBody>
      </p:sp>
    </p:spTree>
    <p:extLst>
      <p:ext uri="{BB962C8B-B14F-4D97-AF65-F5344CB8AC3E}">
        <p14:creationId xmlns:p14="http://schemas.microsoft.com/office/powerpoint/2010/main" val="1197168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1" r:id="rId3"/>
    <p:sldLayoutId id="2147483669" r:id="rId4"/>
    <p:sldLayoutId id="2147483653" r:id="rId5"/>
    <p:sldLayoutId id="2147483678" r:id="rId6"/>
    <p:sldLayoutId id="2147483654" r:id="rId7"/>
    <p:sldLayoutId id="2147483655" r:id="rId8"/>
    <p:sldLayoutId id="2147483656" r:id="rId9"/>
    <p:sldLayoutId id="2147483657" r:id="rId10"/>
    <p:sldLayoutId id="2147483659" r:id="rId11"/>
    <p:sldLayoutId id="2147483676" r:id="rId12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 cap="all" spc="-1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0000" indent="-180000" algn="l" defTabSz="914400" rtl="0" eaLnBrk="1" latinLnBrk="0" hangingPunct="1">
        <a:lnSpc>
          <a:spcPct val="100000"/>
        </a:lnSpc>
        <a:spcBef>
          <a:spcPts val="6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360000" indent="-180000" algn="l" defTabSz="914400" rtl="0" eaLnBrk="1" latinLnBrk="0" hangingPunct="1">
        <a:lnSpc>
          <a:spcPct val="100000"/>
        </a:lnSpc>
        <a:spcBef>
          <a:spcPts val="600"/>
        </a:spcBef>
        <a:buClr>
          <a:schemeClr val="accent1"/>
        </a:buClr>
        <a:buFont typeface="Symbol" pitchFamily="2" charset="2"/>
        <a:buChar char="-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540000" indent="-180000" algn="l" defTabSz="914400" rtl="0" eaLnBrk="1" latinLnBrk="0" hangingPunct="1">
        <a:lnSpc>
          <a:spcPct val="100000"/>
        </a:lnSpc>
        <a:spcBef>
          <a:spcPts val="600"/>
        </a:spcBef>
        <a:buClr>
          <a:schemeClr val="accent1"/>
        </a:buClr>
        <a:buFont typeface="Symbol" pitchFamily="2" charset="2"/>
        <a:buChar char="-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720000" indent="-180000" algn="l" defTabSz="914400" rtl="0" eaLnBrk="1" latinLnBrk="0" hangingPunct="1">
        <a:lnSpc>
          <a:spcPct val="100000"/>
        </a:lnSpc>
        <a:spcBef>
          <a:spcPts val="600"/>
        </a:spcBef>
        <a:buClr>
          <a:schemeClr val="accent1"/>
        </a:buClr>
        <a:buFont typeface="Symbol" pitchFamily="2" charset="2"/>
        <a:buChar char="-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900000" indent="-180000" algn="l" defTabSz="914400" rtl="0" eaLnBrk="1" latinLnBrk="0" hangingPunct="1">
        <a:lnSpc>
          <a:spcPct val="100000"/>
        </a:lnSpc>
        <a:spcBef>
          <a:spcPts val="600"/>
        </a:spcBef>
        <a:buClr>
          <a:schemeClr val="accent1"/>
        </a:buClr>
        <a:buFont typeface="Symbol" pitchFamily="2" charset="2"/>
        <a:buChar char="-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368B8A-4FFF-A841-8AC0-F89955766EE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Coffee Quality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0A5DF8A2-E041-5640-A6B5-8FABC937E33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 err="1"/>
              <a:t>Predicting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Quality </a:t>
            </a:r>
            <a:r>
              <a:rPr lang="de-DE" dirty="0" err="1"/>
              <a:t>of</a:t>
            </a:r>
            <a:r>
              <a:rPr lang="de-DE" dirty="0"/>
              <a:t> Coffee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82F3FFB-E488-3640-ACC8-79408B2018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27.11.2021</a:t>
            </a:r>
          </a:p>
        </p:txBody>
      </p:sp>
    </p:spTree>
    <p:extLst>
      <p:ext uri="{BB962C8B-B14F-4D97-AF65-F5344CB8AC3E}">
        <p14:creationId xmlns:p14="http://schemas.microsoft.com/office/powerpoint/2010/main" val="11027726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F183C6A-AE86-487B-B265-CDF629E93B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922B01-6C6C-44B1-98FB-4E04D4E9409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/>
              <a:t>Predicting the Quality of Coffee</a:t>
            </a:r>
            <a:endParaRPr lang="de-D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34619B-E53F-4192-8496-4146C458460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Cluster 4 = Good coffee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good </a:t>
            </a:r>
            <a:r>
              <a:rPr lang="en-GB" dirty="0" err="1">
                <a:solidFill>
                  <a:schemeClr val="accent1">
                    <a:lumMod val="75000"/>
                  </a:schemeClr>
                </a:solidFill>
              </a:rPr>
              <a:t>flavor</a:t>
            </a:r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 profile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Grown in high altitude -&gt; rich aroma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71D16C5-4109-4797-A507-D77B3EA92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Clustering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57E58BA-CE0B-49D1-BC4D-0EC7ACD4C8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567" y="3273154"/>
            <a:ext cx="4311954" cy="320549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2CE11DE-5AD6-4914-930E-2C299511C8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0249" y="3529576"/>
            <a:ext cx="4311953" cy="2949068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09CECBA6-B9F3-4C93-80DC-884AA69C8D86}"/>
              </a:ext>
            </a:extLst>
          </p:cNvPr>
          <p:cNvSpPr/>
          <p:nvPr/>
        </p:nvSpPr>
        <p:spPr>
          <a:xfrm>
            <a:off x="3229492" y="3468395"/>
            <a:ext cx="1593784" cy="1498276"/>
          </a:xfrm>
          <a:prstGeom prst="ellipse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72000" bIns="72000" rtlCol="0" anchor="ctr"/>
          <a:lstStyle/>
          <a:p>
            <a:pPr algn="ctr"/>
            <a:endParaRPr lang="en-GB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94F4EDC-2B58-495C-BF15-B3F8F522474E}"/>
              </a:ext>
            </a:extLst>
          </p:cNvPr>
          <p:cNvSpPr/>
          <p:nvPr/>
        </p:nvSpPr>
        <p:spPr>
          <a:xfrm>
            <a:off x="9387841" y="3578335"/>
            <a:ext cx="939384" cy="2776672"/>
          </a:xfrm>
          <a:prstGeom prst="ellipse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72000" bIns="72000"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349741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F183C6A-AE86-487B-B265-CDF629E93B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922B01-6C6C-44B1-98FB-4E04D4E9409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/>
              <a:t>Predicting the Quality of Coffee</a:t>
            </a:r>
            <a:endParaRPr lang="de-D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34619B-E53F-4192-8496-4146C458460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Cluster 5 = Bad coffee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Low aroma &amp; aftertaste, grown in low altitude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A lot of defects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71D16C5-4109-4797-A507-D77B3EA92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Clustering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57E58BA-CE0B-49D1-BC4D-0EC7ACD4C8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2979" y="3061075"/>
            <a:ext cx="4114800" cy="305892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BAD2FC4-B4E3-40CE-92D9-CC7673B024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4223" y="1076667"/>
            <a:ext cx="3824918" cy="263739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2CE11DE-5AD6-4914-930E-2C299511C8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4223" y="3735950"/>
            <a:ext cx="3824918" cy="2615971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1EB92D5E-F853-4125-B044-DACD31760219}"/>
              </a:ext>
            </a:extLst>
          </p:cNvPr>
          <p:cNvSpPr/>
          <p:nvPr/>
        </p:nvSpPr>
        <p:spPr>
          <a:xfrm>
            <a:off x="1968137" y="5390004"/>
            <a:ext cx="513806" cy="475019"/>
          </a:xfrm>
          <a:prstGeom prst="ellipse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72000" bIns="72000" rtlCol="0" anchor="ctr"/>
          <a:lstStyle/>
          <a:p>
            <a:pPr algn="ctr"/>
            <a:endParaRPr lang="en-GB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6A89340-0040-4905-A4E0-A1271B917CEA}"/>
              </a:ext>
            </a:extLst>
          </p:cNvPr>
          <p:cNvSpPr/>
          <p:nvPr/>
        </p:nvSpPr>
        <p:spPr>
          <a:xfrm>
            <a:off x="9762309" y="913998"/>
            <a:ext cx="1196712" cy="5437924"/>
          </a:xfrm>
          <a:prstGeom prst="ellipse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72000" bIns="72000"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148167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31534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platzhalter 19">
            <a:extLst>
              <a:ext uri="{FF2B5EF4-FFF2-40B4-BE49-F238E27FC236}">
                <a16:creationId xmlns:a16="http://schemas.microsoft.com/office/drawing/2014/main" id="{4092C5C3-C767-A547-BA86-425B5C5814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1" name="Textplatzhalter 20">
            <a:extLst>
              <a:ext uri="{FF2B5EF4-FFF2-40B4-BE49-F238E27FC236}">
                <a16:creationId xmlns:a16="http://schemas.microsoft.com/office/drawing/2014/main" id="{F80765A1-15E3-CF4E-AA7A-BAF206FBA67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76000" y="3404889"/>
            <a:ext cx="3240000" cy="246221"/>
          </a:xfrm>
        </p:spPr>
        <p:txBody>
          <a:bodyPr/>
          <a:lstStyle/>
          <a:p>
            <a:r>
              <a:rPr lang="en-GB" dirty="0"/>
              <a:t>Introducing the dataset 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C605354-946B-B446-AEED-E784A740E2E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876000" y="6523200"/>
            <a:ext cx="4114800" cy="153888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22" name="Textplatzhalter 21">
            <a:extLst>
              <a:ext uri="{FF2B5EF4-FFF2-40B4-BE49-F238E27FC236}">
                <a16:creationId xmlns:a16="http://schemas.microsoft.com/office/drawing/2014/main" id="{7C9326EA-6E4F-7D47-9878-9487EC1CC18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28800" y="3083590"/>
            <a:ext cx="10386000" cy="36000"/>
          </a:xfrm>
        </p:spPr>
        <p:txBody>
          <a:bodyPr/>
          <a:lstStyle/>
          <a:p>
            <a:endParaRPr lang="de-DE"/>
          </a:p>
        </p:txBody>
      </p:sp>
      <p:sp>
        <p:nvSpPr>
          <p:cNvPr id="23" name="Textplatzhalter 22">
            <a:extLst>
              <a:ext uri="{FF2B5EF4-FFF2-40B4-BE49-F238E27FC236}">
                <a16:creationId xmlns:a16="http://schemas.microsoft.com/office/drawing/2014/main" id="{88D31382-76CD-1049-83CC-284C2324E0B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76000" y="3047590"/>
            <a:ext cx="108000" cy="108000"/>
          </a:xfrm>
        </p:spPr>
        <p:txBody>
          <a:bodyPr/>
          <a:lstStyle/>
          <a:p>
            <a:endParaRPr lang="de-DE"/>
          </a:p>
        </p:txBody>
      </p:sp>
      <p:sp>
        <p:nvSpPr>
          <p:cNvPr id="24" name="Textplatzhalter 23">
            <a:extLst>
              <a:ext uri="{FF2B5EF4-FFF2-40B4-BE49-F238E27FC236}">
                <a16:creationId xmlns:a16="http://schemas.microsoft.com/office/drawing/2014/main" id="{27E454F2-AF80-E845-B7FD-17AE40D062F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76000" y="3980888"/>
            <a:ext cx="3240000" cy="1404001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25" name="Textplatzhalter 24">
            <a:extLst>
              <a:ext uri="{FF2B5EF4-FFF2-40B4-BE49-F238E27FC236}">
                <a16:creationId xmlns:a16="http://schemas.microsoft.com/office/drawing/2014/main" id="{4E2B9E3A-0235-6E4D-AC3C-B795FB849717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>
          <a:xfrm>
            <a:off x="876000" y="2490514"/>
            <a:ext cx="3240000" cy="307777"/>
          </a:xfrm>
        </p:spPr>
        <p:txBody>
          <a:bodyPr/>
          <a:lstStyle/>
          <a:p>
            <a:r>
              <a:rPr lang="de-DE" dirty="0"/>
              <a:t>Data</a:t>
            </a:r>
          </a:p>
        </p:txBody>
      </p:sp>
      <p:sp>
        <p:nvSpPr>
          <p:cNvPr id="26" name="Textplatzhalter 25">
            <a:extLst>
              <a:ext uri="{FF2B5EF4-FFF2-40B4-BE49-F238E27FC236}">
                <a16:creationId xmlns:a16="http://schemas.microsoft.com/office/drawing/2014/main" id="{1459D052-F460-F447-B195-BF66F8C4E195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>
          <a:xfrm>
            <a:off x="4474800" y="3404889"/>
            <a:ext cx="3240000" cy="246221"/>
          </a:xfrm>
        </p:spPr>
        <p:txBody>
          <a:bodyPr/>
          <a:lstStyle/>
          <a:p>
            <a:r>
              <a:rPr lang="en-GB" dirty="0"/>
              <a:t>Exploring different models</a:t>
            </a:r>
          </a:p>
        </p:txBody>
      </p:sp>
      <p:sp>
        <p:nvSpPr>
          <p:cNvPr id="27" name="Textplatzhalter 26">
            <a:extLst>
              <a:ext uri="{FF2B5EF4-FFF2-40B4-BE49-F238E27FC236}">
                <a16:creationId xmlns:a16="http://schemas.microsoft.com/office/drawing/2014/main" id="{CF8EBBBD-E02B-7E4D-B706-3AAB5928AB7A}"/>
              </a:ext>
            </a:extLst>
          </p:cNvPr>
          <p:cNvSpPr>
            <a:spLocks noGrp="1"/>
          </p:cNvSpPr>
          <p:nvPr>
            <p:ph type="body" sz="quarter" idx="62"/>
          </p:nvPr>
        </p:nvSpPr>
        <p:spPr>
          <a:xfrm>
            <a:off x="8074800" y="3404889"/>
            <a:ext cx="3240000" cy="246221"/>
          </a:xfrm>
        </p:spPr>
        <p:txBody>
          <a:bodyPr/>
          <a:lstStyle/>
          <a:p>
            <a:r>
              <a:rPr lang="en-US" dirty="0"/>
              <a:t>Showing results &amp; visualizations</a:t>
            </a:r>
          </a:p>
        </p:txBody>
      </p:sp>
      <p:sp>
        <p:nvSpPr>
          <p:cNvPr id="28" name="Textplatzhalter 27">
            <a:extLst>
              <a:ext uri="{FF2B5EF4-FFF2-40B4-BE49-F238E27FC236}">
                <a16:creationId xmlns:a16="http://schemas.microsoft.com/office/drawing/2014/main" id="{DF0CFF46-DAC9-3442-B21D-882D36685580}"/>
              </a:ext>
            </a:extLst>
          </p:cNvPr>
          <p:cNvSpPr>
            <a:spLocks noGrp="1"/>
          </p:cNvSpPr>
          <p:nvPr>
            <p:ph type="body" sz="quarter" idx="65"/>
          </p:nvPr>
        </p:nvSpPr>
        <p:spPr>
          <a:xfrm>
            <a:off x="4474800" y="3047590"/>
            <a:ext cx="108000" cy="108000"/>
          </a:xfrm>
        </p:spPr>
        <p:txBody>
          <a:bodyPr/>
          <a:lstStyle/>
          <a:p>
            <a:endParaRPr lang="de-DE"/>
          </a:p>
        </p:txBody>
      </p:sp>
      <p:sp>
        <p:nvSpPr>
          <p:cNvPr id="29" name="Textplatzhalter 28">
            <a:extLst>
              <a:ext uri="{FF2B5EF4-FFF2-40B4-BE49-F238E27FC236}">
                <a16:creationId xmlns:a16="http://schemas.microsoft.com/office/drawing/2014/main" id="{FF7716D7-BC09-7C44-BE33-7FE29C5AE84F}"/>
              </a:ext>
            </a:extLst>
          </p:cNvPr>
          <p:cNvSpPr>
            <a:spLocks noGrp="1"/>
          </p:cNvSpPr>
          <p:nvPr>
            <p:ph type="body" sz="quarter" idx="66"/>
          </p:nvPr>
        </p:nvSpPr>
        <p:spPr>
          <a:xfrm>
            <a:off x="8074800" y="3047590"/>
            <a:ext cx="108000" cy="108000"/>
          </a:xfrm>
        </p:spPr>
        <p:txBody>
          <a:bodyPr/>
          <a:lstStyle/>
          <a:p>
            <a:endParaRPr lang="de-DE"/>
          </a:p>
        </p:txBody>
      </p:sp>
      <p:sp>
        <p:nvSpPr>
          <p:cNvPr id="30" name="Textplatzhalter 29">
            <a:extLst>
              <a:ext uri="{FF2B5EF4-FFF2-40B4-BE49-F238E27FC236}">
                <a16:creationId xmlns:a16="http://schemas.microsoft.com/office/drawing/2014/main" id="{962F424F-911D-FE42-A64A-C3B866BD07EF}"/>
              </a:ext>
            </a:extLst>
          </p:cNvPr>
          <p:cNvSpPr>
            <a:spLocks noGrp="1"/>
          </p:cNvSpPr>
          <p:nvPr>
            <p:ph type="body" sz="quarter" idx="67"/>
          </p:nvPr>
        </p:nvSpPr>
        <p:spPr>
          <a:xfrm>
            <a:off x="4474800" y="2490514"/>
            <a:ext cx="3240000" cy="307777"/>
          </a:xfrm>
        </p:spPr>
        <p:txBody>
          <a:bodyPr/>
          <a:lstStyle/>
          <a:p>
            <a:r>
              <a:rPr lang="en-GB" dirty="0"/>
              <a:t>Modelling</a:t>
            </a:r>
          </a:p>
        </p:txBody>
      </p:sp>
      <p:sp>
        <p:nvSpPr>
          <p:cNvPr id="31" name="Textplatzhalter 30">
            <a:extLst>
              <a:ext uri="{FF2B5EF4-FFF2-40B4-BE49-F238E27FC236}">
                <a16:creationId xmlns:a16="http://schemas.microsoft.com/office/drawing/2014/main" id="{305D7E5D-83DD-1548-80D0-4ADFADC8AD39}"/>
              </a:ext>
            </a:extLst>
          </p:cNvPr>
          <p:cNvSpPr>
            <a:spLocks noGrp="1"/>
          </p:cNvSpPr>
          <p:nvPr>
            <p:ph type="body" sz="quarter" idx="68"/>
          </p:nvPr>
        </p:nvSpPr>
        <p:spPr>
          <a:xfrm>
            <a:off x="8074800" y="2490514"/>
            <a:ext cx="3240000" cy="307777"/>
          </a:xfrm>
        </p:spPr>
        <p:txBody>
          <a:bodyPr/>
          <a:lstStyle/>
          <a:p>
            <a:r>
              <a:rPr lang="en-GB" dirty="0"/>
              <a:t>Results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EF3AFD5F-AD61-8649-BEC7-75322D4B0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</a:p>
        </p:txBody>
      </p:sp>
      <p:sp>
        <p:nvSpPr>
          <p:cNvPr id="32" name="Textplatzhalter 31">
            <a:extLst>
              <a:ext uri="{FF2B5EF4-FFF2-40B4-BE49-F238E27FC236}">
                <a16:creationId xmlns:a16="http://schemas.microsoft.com/office/drawing/2014/main" id="{76F88FAC-244A-1B42-AFE7-D59E241B3DAD}"/>
              </a:ext>
            </a:extLst>
          </p:cNvPr>
          <p:cNvSpPr>
            <a:spLocks noGrp="1"/>
          </p:cNvSpPr>
          <p:nvPr>
            <p:ph type="body" sz="quarter" idx="69"/>
          </p:nvPr>
        </p:nvSpPr>
        <p:spPr>
          <a:xfrm>
            <a:off x="4474800" y="3980888"/>
            <a:ext cx="3240000" cy="1404001"/>
          </a:xfrm>
        </p:spPr>
        <p:txBody>
          <a:bodyPr/>
          <a:lstStyle/>
          <a:p>
            <a:endParaRPr lang="de-DE"/>
          </a:p>
        </p:txBody>
      </p:sp>
      <p:sp>
        <p:nvSpPr>
          <p:cNvPr id="33" name="Textplatzhalter 32">
            <a:extLst>
              <a:ext uri="{FF2B5EF4-FFF2-40B4-BE49-F238E27FC236}">
                <a16:creationId xmlns:a16="http://schemas.microsoft.com/office/drawing/2014/main" id="{A83503CB-2286-B243-B5DD-3FB9E505A742}"/>
              </a:ext>
            </a:extLst>
          </p:cNvPr>
          <p:cNvSpPr>
            <a:spLocks noGrp="1"/>
          </p:cNvSpPr>
          <p:nvPr>
            <p:ph type="body" sz="quarter" idx="70"/>
          </p:nvPr>
        </p:nvSpPr>
        <p:spPr>
          <a:xfrm>
            <a:off x="8074800" y="3980888"/>
            <a:ext cx="3240000" cy="1404001"/>
          </a:xfrm>
        </p:spPr>
        <p:txBody>
          <a:bodyPr/>
          <a:lstStyle/>
          <a:p>
            <a:endParaRPr lang="de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ADC32D-3D45-468C-97A5-587098D1F4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33" r="3989"/>
          <a:stretch/>
        </p:blipFill>
        <p:spPr>
          <a:xfrm>
            <a:off x="863344" y="3980888"/>
            <a:ext cx="3264269" cy="16436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FDF33CB-6380-4B24-A627-615C724977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95"/>
          <a:stretch/>
        </p:blipFill>
        <p:spPr>
          <a:xfrm>
            <a:off x="4823185" y="3967582"/>
            <a:ext cx="2543229" cy="164367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BD0C360-5669-462E-9545-7DA960255A5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112"/>
          <a:stretch/>
        </p:blipFill>
        <p:spPr>
          <a:xfrm>
            <a:off x="8074799" y="3980889"/>
            <a:ext cx="3253855" cy="1622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8129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7">
            <a:extLst>
              <a:ext uri="{FF2B5EF4-FFF2-40B4-BE49-F238E27FC236}">
                <a16:creationId xmlns:a16="http://schemas.microsoft.com/office/drawing/2014/main" id="{549BD1A3-FD65-BA42-A826-B4A06F4B920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5FF8131-CA36-6645-8905-BA727F8FAD9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876000" y="6523200"/>
            <a:ext cx="4114800" cy="153888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9756AE5D-FF95-904B-BEBB-F550FFD9DA7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Coffee Quality database from Coffee Quality Institute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Gathered January 2018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From </a:t>
            </a:r>
            <a:r>
              <a:rPr lang="en-GB" dirty="0" err="1"/>
              <a:t>kaggle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 little bit pre cleaned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Shape: 1339 rows x 44 columns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Information:</a:t>
            </a:r>
          </a:p>
          <a:p>
            <a:pPr marL="1005750" lvl="3" indent="-285750">
              <a:buFont typeface="Arial" panose="020B0604020202020204" pitchFamily="34" charset="0"/>
              <a:buChar char="•"/>
            </a:pPr>
            <a:r>
              <a:rPr lang="en-GB" dirty="0"/>
              <a:t>Taste (aroma, sweetness, acidity…)</a:t>
            </a:r>
          </a:p>
          <a:p>
            <a:pPr marL="1005750" lvl="3" indent="-285750">
              <a:buFont typeface="Arial" panose="020B0604020202020204" pitchFamily="34" charset="0"/>
              <a:buChar char="•"/>
            </a:pPr>
            <a:r>
              <a:rPr lang="en-GB" dirty="0"/>
              <a:t>Bean (</a:t>
            </a:r>
            <a:r>
              <a:rPr lang="en-GB" dirty="0" err="1"/>
              <a:t>color</a:t>
            </a:r>
            <a:r>
              <a:rPr lang="en-GB" dirty="0"/>
              <a:t>, species, processing method, defects)</a:t>
            </a:r>
          </a:p>
          <a:p>
            <a:pPr marL="1005750" lvl="3" indent="-285750">
              <a:buFont typeface="Arial" panose="020B0604020202020204" pitchFamily="34" charset="0"/>
              <a:buChar char="•"/>
            </a:pPr>
            <a:r>
              <a:rPr lang="en-GB" dirty="0"/>
              <a:t>Farm (country, owner, altitude…)</a:t>
            </a:r>
          </a:p>
          <a:p>
            <a:pPr marL="1005750" lvl="3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1005750" lvl="3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b="1" dirty="0"/>
              <a:t>Goal</a:t>
            </a:r>
            <a:r>
              <a:rPr lang="en-GB" dirty="0"/>
              <a:t>: Predicting the quality of coffee based on columns of this dataset</a:t>
            </a:r>
          </a:p>
          <a:p>
            <a:pPr marL="1005750" lvl="3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6FD8EADB-E27F-A942-AE30-61C566308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B0D6B4-B8C7-463E-B720-AB07981A5D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6903382" y="2167123"/>
            <a:ext cx="4882967" cy="3022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9242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DE0303B-B6EC-486D-A947-A88279B2D5F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F78EECE-118C-4EF8-AAED-1D129A7B508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 dirty="0" err="1"/>
              <a:t>Predicting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quality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coffee</a:t>
            </a:r>
            <a:endParaRPr lang="de-D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3079B2-1367-4F54-ACB1-1CC54FAB3CD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GB" dirty="0"/>
              <a:t>          Missing data		Random values	      Too many different values		           Outliers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EBC011F-C76B-492E-A468-173111941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Cleaning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56BB10A-1193-4D14-88B4-82F9E6BED1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001" y="2496498"/>
            <a:ext cx="1938918" cy="34102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A873F51-FFAF-424D-9B9E-AB2122DB6F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5953" y="2496498"/>
            <a:ext cx="1374847" cy="422237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1619E0E-4CC9-4946-9A42-4DE511C54A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1834" y="2496498"/>
            <a:ext cx="2357460" cy="143106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45EDEC6-F4BB-44E2-B374-5434225F32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44588" y="2496498"/>
            <a:ext cx="2671411" cy="2047303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1860A6F3-D6D2-42DC-A58C-5174F1319EE9}"/>
              </a:ext>
            </a:extLst>
          </p:cNvPr>
          <p:cNvSpPr/>
          <p:nvPr/>
        </p:nvSpPr>
        <p:spPr>
          <a:xfrm>
            <a:off x="6514011" y="3770811"/>
            <a:ext cx="670560" cy="15675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72000" bIns="72000"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72560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F7A9DF1-07C3-439E-8AF1-EC892ABA61D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B6CA09-CBDD-4E42-AE04-553EBBF85E8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/>
              <a:t>Predicting the Quality of Coffee</a:t>
            </a:r>
            <a:endParaRPr lang="de-D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EED18A-AF32-4CE6-A54E-438CF357711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Most columns have a (nearly) normal distribution after data cleaning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For some columns the outliers are important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4B902E0-0AAE-48DB-8E5F-61EC5AA74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Exploration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75ABAD-BF21-4B04-B52F-5585DF6B06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957" y="2859789"/>
            <a:ext cx="5298872" cy="349521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30163F6-E23E-45D6-8113-8C5E03C02F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2172" y="2859790"/>
            <a:ext cx="5013828" cy="3495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9748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AC6FDF7-F8B0-4251-A4F6-91DC02EC27A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10CAEE2-F94D-4324-93E3-4352418890C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/>
              <a:t>Predicting the Quality of Coffee</a:t>
            </a:r>
            <a:endParaRPr lang="de-DE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D3EB154-C3B5-44CA-AABA-83A1C7B167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exploration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8F8E65-E7D5-4315-87E5-410FD1E86E9B}"/>
              </a:ext>
            </a:extLst>
          </p:cNvPr>
          <p:cNvSpPr txBox="1"/>
          <p:nvPr/>
        </p:nvSpPr>
        <p:spPr>
          <a:xfrm>
            <a:off x="876000" y="2072640"/>
            <a:ext cx="3643749" cy="30008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80000" indent="-1800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GB" sz="1600" dirty="0"/>
              <a:t>Difference of the species (arabica/ </a:t>
            </a:r>
            <a:r>
              <a:rPr lang="en-GB" sz="1600" dirty="0" err="1"/>
              <a:t>robusta</a:t>
            </a:r>
            <a:r>
              <a:rPr lang="en-GB" sz="1600" dirty="0"/>
              <a:t>)</a:t>
            </a:r>
          </a:p>
          <a:p>
            <a:pPr marL="180000" indent="-1800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GB" sz="1600" dirty="0"/>
              <a:t>There are only 5 country where </a:t>
            </a:r>
            <a:r>
              <a:rPr lang="en-GB" sz="1600" dirty="0" err="1"/>
              <a:t>robusta</a:t>
            </a:r>
            <a:r>
              <a:rPr lang="en-GB" sz="1600" dirty="0"/>
              <a:t> is coming from</a:t>
            </a:r>
          </a:p>
          <a:p>
            <a:pPr marL="180000" indent="-180000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GB" sz="1600" dirty="0"/>
              <a:t>‘Best’ arabica from Japan</a:t>
            </a:r>
          </a:p>
          <a:p>
            <a:pPr marL="180000" indent="-180000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GB" sz="1600" dirty="0"/>
              <a:t>‘Worst’ arabica from Haiti</a:t>
            </a:r>
          </a:p>
          <a:p>
            <a:pPr marL="180000" indent="-180000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GB" sz="1600" dirty="0"/>
              <a:t>‘Best’ </a:t>
            </a:r>
            <a:r>
              <a:rPr lang="en-GB" sz="1600" dirty="0" err="1"/>
              <a:t>robusta</a:t>
            </a:r>
            <a:r>
              <a:rPr lang="en-GB" sz="1600" dirty="0"/>
              <a:t> from Ecuador</a:t>
            </a:r>
          </a:p>
          <a:p>
            <a:pPr marL="180000" indent="-180000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GB" sz="1600" dirty="0"/>
              <a:t>‘Worst’ </a:t>
            </a:r>
            <a:r>
              <a:rPr lang="en-GB" sz="1600" dirty="0" err="1"/>
              <a:t>robusta</a:t>
            </a:r>
            <a:r>
              <a:rPr lang="en-GB" sz="1600" dirty="0"/>
              <a:t> from US</a:t>
            </a:r>
          </a:p>
          <a:p>
            <a:pPr marL="180000" indent="-180000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endParaRPr lang="en-GB" sz="1600" dirty="0"/>
          </a:p>
          <a:p>
            <a:pPr marL="180000" indent="-1800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endParaRPr lang="en-GB" sz="16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C881C5C-6AC8-4827-9B7B-FA19E0F989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6" t="5841" r="4991" b="5905"/>
          <a:stretch/>
        </p:blipFill>
        <p:spPr>
          <a:xfrm>
            <a:off x="4944777" y="1236616"/>
            <a:ext cx="7247223" cy="5041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3466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32C3655-AEF6-4F8F-BE18-2CC7328530A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R</a:t>
            </a:r>
            <a:r>
              <a:rPr lang="en-GB" baseline="30000" dirty="0"/>
              <a:t>2</a:t>
            </a:r>
            <a:r>
              <a:rPr lang="en-GB" dirty="0"/>
              <a:t> Score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C739BA2-1AF9-42FF-A009-6F413014D14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/>
              <a:t>Predicting the Quality of Coffee</a:t>
            </a:r>
            <a:endParaRPr lang="de-DE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0BF1E90-FDF1-4C40-8600-B3CD9EA49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Modelling Results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89190E48-44A6-438B-8391-8EB71DFD51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9835183"/>
              </p:ext>
            </p:extLst>
          </p:nvPr>
        </p:nvGraphicFramePr>
        <p:xfrm>
          <a:off x="2031999" y="2272940"/>
          <a:ext cx="8128002" cy="3474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81272778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231053693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25699701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836650174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408096952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4016563822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/>
                      <a:r>
                        <a:rPr lang="en-GB" dirty="0"/>
                        <a:t>Dataset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r>
                        <a:rPr lang="en-GB" dirty="0"/>
                        <a:t>Dataset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Linear Regression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Decision Tress Regressor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KNN Regressor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Random Forest Regressor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9583594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GB" dirty="0"/>
                        <a:t>Standard Scaler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categorical &amp; numerical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0.50582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0.36629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0.59494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0.67772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9893385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Only numerical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0.59236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0.06086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0.53835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0.6829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6022678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GB" dirty="0"/>
                        <a:t>Normalizer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categorical &amp; numerical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-0.02793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-0.44514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0.19808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0.28889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563818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Only numerical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-0.28452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0.02685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0.06487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0.29781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9721206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B3DCCCA0-95D3-48EC-A83F-112578CE73FF}"/>
              </a:ext>
            </a:extLst>
          </p:cNvPr>
          <p:cNvSpPr/>
          <p:nvPr/>
        </p:nvSpPr>
        <p:spPr>
          <a:xfrm>
            <a:off x="2031999" y="3220569"/>
            <a:ext cx="8128002" cy="123661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72000" bIns="72000" rtlCol="0" anchor="ctr"/>
          <a:lstStyle/>
          <a:p>
            <a:pPr algn="ctr"/>
            <a:endParaRPr lang="en-GB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811E692-F78C-4987-B482-457DC206A74F}"/>
              </a:ext>
            </a:extLst>
          </p:cNvPr>
          <p:cNvSpPr/>
          <p:nvPr/>
        </p:nvSpPr>
        <p:spPr>
          <a:xfrm>
            <a:off x="8911771" y="3723192"/>
            <a:ext cx="1149532" cy="661851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72000" bIns="72000"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8292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8AF9C13-EF0B-4262-975E-E658EEB2230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Further investigations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A93ABA9-07D5-4C70-AC0A-A7D9FA00FC6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/>
              <a:t>Predicting the Quality of Coffee</a:t>
            </a:r>
            <a:endParaRPr lang="de-D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0F8D4D-452B-4818-B9B0-0454415D7DF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108000" algn="l">
              <a:spcAft>
                <a:spcPts val="600"/>
              </a:spcAft>
              <a:buClr>
                <a:schemeClr val="accent1"/>
              </a:buClr>
            </a:pPr>
            <a:r>
              <a:rPr lang="en-GB" sz="1600" dirty="0">
                <a:solidFill>
                  <a:srgbClr val="2A292A"/>
                </a:solidFill>
              </a:rPr>
              <a:t>Most important Columns:</a:t>
            </a:r>
          </a:p>
          <a:p>
            <a:pPr marL="393750" indent="-285750" algn="l"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2A292A"/>
                </a:solidFill>
              </a:rPr>
              <a:t>Column 1 </a:t>
            </a:r>
            <a:r>
              <a:rPr lang="en-GB" sz="1600" dirty="0">
                <a:solidFill>
                  <a:srgbClr val="2A292A"/>
                </a:solidFill>
                <a:sym typeface="Wingdings" panose="05000000000000000000" pitchFamily="2" charset="2"/>
              </a:rPr>
              <a:t> </a:t>
            </a:r>
            <a:r>
              <a:rPr lang="en-GB" sz="1600" dirty="0" err="1">
                <a:solidFill>
                  <a:srgbClr val="2A292A"/>
                </a:solidFill>
                <a:sym typeface="Wingdings" panose="05000000000000000000" pitchFamily="2" charset="2"/>
              </a:rPr>
              <a:t>Flavor</a:t>
            </a:r>
            <a:endParaRPr lang="en-GB" sz="1600" dirty="0">
              <a:solidFill>
                <a:srgbClr val="2A292A"/>
              </a:solidFill>
              <a:sym typeface="Wingdings" panose="05000000000000000000" pitchFamily="2" charset="2"/>
            </a:endParaRPr>
          </a:p>
          <a:p>
            <a:pPr marL="393750" indent="-285750" algn="l"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2A292A"/>
                </a:solidFill>
                <a:sym typeface="Wingdings" panose="05000000000000000000" pitchFamily="2" charset="2"/>
              </a:rPr>
              <a:t>Column 2  Aftertaste</a:t>
            </a:r>
          </a:p>
          <a:p>
            <a:pPr marL="393750" indent="-285750" algn="l"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2A292A"/>
                </a:solidFill>
                <a:sym typeface="Wingdings" panose="05000000000000000000" pitchFamily="2" charset="2"/>
              </a:rPr>
              <a:t>Column 4  Balance</a:t>
            </a:r>
            <a:endParaRPr lang="en-GB" sz="1600" dirty="0">
              <a:solidFill>
                <a:srgbClr val="2A292A"/>
              </a:solidFill>
            </a:endParaRPr>
          </a:p>
          <a:p>
            <a:endParaRPr lang="en-GB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4DDDBDE-5045-46C2-B034-B15A15DC6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000" y="913998"/>
            <a:ext cx="9302400" cy="553998"/>
          </a:xfrm>
        </p:spPr>
        <p:txBody>
          <a:bodyPr/>
          <a:lstStyle/>
          <a:p>
            <a:r>
              <a:rPr lang="en-GB" dirty="0"/>
              <a:t>Random Forest Regressor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EC59918-AC00-4AF2-93B7-604EDCFA1A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282"/>
          <a:stretch/>
        </p:blipFill>
        <p:spPr>
          <a:xfrm>
            <a:off x="6351384" y="1744995"/>
            <a:ext cx="4808367" cy="437500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D542E06-0136-4735-B0B7-C3B7D00B99EB}"/>
              </a:ext>
            </a:extLst>
          </p:cNvPr>
          <p:cNvSpPr/>
          <p:nvPr/>
        </p:nvSpPr>
        <p:spPr>
          <a:xfrm>
            <a:off x="6287589" y="1744995"/>
            <a:ext cx="3344091" cy="440856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72000" bIns="72000"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761673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F183C6A-AE86-487B-B265-CDF629E93B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922B01-6C6C-44B1-98FB-4E04D4E9409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/>
              <a:t>Predicting the Quality of Coffee</a:t>
            </a:r>
            <a:endParaRPr lang="de-D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34619B-E53F-4192-8496-4146C458460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6 clusters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Not all clear defined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71D16C5-4109-4797-A507-D77B3EA92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Clustering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14770D3-E28B-4651-AC24-DECF387E04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3156" y="1980001"/>
            <a:ext cx="6194448" cy="429887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984528B-6A40-436A-A344-79150A1865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000" y="2853228"/>
            <a:ext cx="4463759" cy="3266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9061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Tchibo">
      <a:dk1>
        <a:srgbClr val="191919"/>
      </a:dk1>
      <a:lt1>
        <a:srgbClr val="FFFFFF"/>
      </a:lt1>
      <a:dk2>
        <a:srgbClr val="EA5153"/>
      </a:dk2>
      <a:lt2>
        <a:srgbClr val="729B71"/>
      </a:lt2>
      <a:accent1>
        <a:srgbClr val="BEA26F"/>
      </a:accent1>
      <a:accent2>
        <a:srgbClr val="EDD38E"/>
      </a:accent2>
      <a:accent3>
        <a:srgbClr val="A5A5A5"/>
      </a:accent3>
      <a:accent4>
        <a:srgbClr val="BB9FB0"/>
      </a:accent4>
      <a:accent5>
        <a:srgbClr val="7DA3BF"/>
      </a:accent5>
      <a:accent6>
        <a:srgbClr val="88AFA4"/>
      </a:accent6>
      <a:hlink>
        <a:srgbClr val="BEA26F"/>
      </a:hlink>
      <a:folHlink>
        <a:srgbClr val="B5608A"/>
      </a:folHlink>
    </a:clrScheme>
    <a:fontScheme name="BW123">
      <a:majorFont>
        <a:latin typeface="InterstateWGL"/>
        <a:ea typeface=""/>
        <a:cs typeface=""/>
      </a:majorFont>
      <a:minorFont>
        <a:latin typeface="InterstateWGL-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solidFill>
            <a:schemeClr val="accent1"/>
          </a:solidFill>
        </a:ln>
      </a:spPr>
      <a:bodyPr lIns="90000" tIns="72000" bIns="72000" rtlCol="0" anchor="ctr"/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marL="180000" indent="-180000" algn="l">
          <a:spcAft>
            <a:spcPts val="600"/>
          </a:spcAft>
          <a:buClr>
            <a:schemeClr val="accent1"/>
          </a:buClr>
          <a:buFont typeface="Wingdings" pitchFamily="2" charset="2"/>
          <a:buChar char="§"/>
          <a:defRPr sz="14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20210329_tchibo-pitch-deck_blanko_DE_5.pptx" id="{8C18CF05-AEE4-4704-87D0-E4B27BAA2E9C}" vid="{FEAE1422-C114-4AE6-98EF-8530A61EF748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20210329_tchibo-pitch-deck_blanko_DE_5[900]</Template>
  <TotalTime>0</TotalTime>
  <Words>324</Words>
  <Application>Microsoft Office PowerPoint</Application>
  <PresentationFormat>Widescreen</PresentationFormat>
  <Paragraphs>91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InterstateWGL-Light</vt:lpstr>
      <vt:lpstr>Symbol</vt:lpstr>
      <vt:lpstr>Arial</vt:lpstr>
      <vt:lpstr>Wingdings</vt:lpstr>
      <vt:lpstr>Calibri</vt:lpstr>
      <vt:lpstr>InterstateWGL</vt:lpstr>
      <vt:lpstr>Office</vt:lpstr>
      <vt:lpstr>Coffee Quality</vt:lpstr>
      <vt:lpstr>Agenda</vt:lpstr>
      <vt:lpstr>Data</vt:lpstr>
      <vt:lpstr>Data Cleaning</vt:lpstr>
      <vt:lpstr>Data Exploration</vt:lpstr>
      <vt:lpstr>Data exploration</vt:lpstr>
      <vt:lpstr>Modelling Results</vt:lpstr>
      <vt:lpstr>Random Forest Regressor</vt:lpstr>
      <vt:lpstr>Clustering</vt:lpstr>
      <vt:lpstr>Clustering</vt:lpstr>
      <vt:lpstr>Clustering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Karo</dc:creator>
  <cp:lastModifiedBy>Karo</cp:lastModifiedBy>
  <cp:revision>6</cp:revision>
  <dcterms:created xsi:type="dcterms:W3CDTF">2021-11-25T13:49:27Z</dcterms:created>
  <dcterms:modified xsi:type="dcterms:W3CDTF">2021-11-26T19:04:05Z</dcterms:modified>
</cp:coreProperties>
</file>